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2" r:id="rId5"/>
    <p:sldId id="298" r:id="rId6"/>
    <p:sldId id="304" r:id="rId7"/>
    <p:sldId id="303" r:id="rId8"/>
    <p:sldId id="301" r:id="rId9"/>
    <p:sldId id="297" r:id="rId10"/>
    <p:sldId id="293" r:id="rId11"/>
    <p:sldId id="295" r:id="rId12"/>
    <p:sldId id="273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1CADFA94-BEB5-45C6-86D5-37D16429FA3F}">
          <p14:sldIdLst>
            <p14:sldId id="272"/>
            <p14:sldId id="298"/>
            <p14:sldId id="304"/>
            <p14:sldId id="303"/>
            <p14:sldId id="301"/>
            <p14:sldId id="297"/>
            <p14:sldId id="293"/>
            <p14:sldId id="295"/>
          </p14:sldIdLst>
        </p14:section>
        <p14:section name="YOUR THREE SLIDES" id="{B40D9B42-60EE-474B-B7E2-A024197818A3}">
          <p14:sldIdLst/>
        </p14:section>
        <p14:section name="TRANSITION SLIDE" id="{41D28CCB-5B21-43DC-BFA5-93499F6EEE58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364"/>
    <a:srgbClr val="5D8793"/>
    <a:srgbClr val="355965"/>
    <a:srgbClr val="262262"/>
    <a:srgbClr val="303030"/>
    <a:srgbClr val="DD1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0344" autoAdjust="0"/>
  </p:normalViewPr>
  <p:slideViewPr>
    <p:cSldViewPr snapToGrid="0">
      <p:cViewPr varScale="1">
        <p:scale>
          <a:sx n="67" d="100"/>
          <a:sy n="67" d="100"/>
        </p:scale>
        <p:origin x="12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vrdikova.pavlina\Desktop\Se&#353;it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vrdikova.pavlina\Desktop\Se&#353;it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722222222222227E-2"/>
          <c:y val="9.2917760279964998E-2"/>
          <c:w val="0.81388888888888888"/>
          <c:h val="0.6804833770778652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EE3-46F9-9BC4-551BA0EDD4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EE3-46F9-9BC4-551BA0EDD4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EE3-46F9-9BC4-551BA0EDD4D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E3-46F9-9BC4-551BA0EDD4D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E3-46F9-9BC4-551BA0EDD4D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EE3-46F9-9BC4-551BA0EDD4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List2!$I$2:$I$4</c:f>
              <c:strCache>
                <c:ptCount val="3"/>
                <c:pt idx="0">
                  <c:v>Doprava</c:v>
                </c:pt>
                <c:pt idx="1">
                  <c:v>Budovy a zařízení</c:v>
                </c:pt>
                <c:pt idx="2">
                  <c:v>Energetika</c:v>
                </c:pt>
              </c:strCache>
            </c:strRef>
          </c:cat>
          <c:val>
            <c:numRef>
              <c:f>List2!$J$2:$J$4</c:f>
              <c:numCache>
                <c:formatCode>_(* #,##0.00_);_(* \(#,##0.00\);_(* "-"??_);_(@_)</c:formatCode>
                <c:ptCount val="3"/>
                <c:pt idx="0">
                  <c:v>59</c:v>
                </c:pt>
                <c:pt idx="1">
                  <c:v>290</c:v>
                </c:pt>
                <c:pt idx="2">
                  <c:v>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E3-46F9-9BC4-551BA0EDD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image" Target="../media/image6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58.png"/><Relationship Id="rId4" Type="http://schemas.openxmlformats.org/officeDocument/2006/relationships/image" Target="../media/image6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image" Target="../media/image6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58.png"/><Relationship Id="rId4" Type="http://schemas.openxmlformats.org/officeDocument/2006/relationships/image" Target="../media/image6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8C5B6-19E4-44F4-8732-A3EFFCEC48B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49A246E-38EB-4A5B-A648-EFF8F8A62D5F}">
      <dgm:prSet phldrT="[Text]" custT="1"/>
      <dgm:spPr>
        <a:solidFill>
          <a:schemeClr val="tx2"/>
        </a:solidFill>
      </dgm:spPr>
      <dgm:t>
        <a:bodyPr/>
        <a:lstStyle/>
        <a:p>
          <a:pPr algn="ctr"/>
          <a:endParaRPr lang="cs-CZ" sz="1600" dirty="0" smtClean="0"/>
        </a:p>
        <a:p>
          <a:pPr algn="l"/>
          <a:r>
            <a:rPr lang="cs-CZ" sz="2400" dirty="0" smtClean="0"/>
            <a:t>Strategická příprava</a:t>
          </a:r>
        </a:p>
        <a:p>
          <a:pPr algn="l"/>
          <a:r>
            <a:rPr lang="cs-CZ" sz="1600" dirty="0" smtClean="0"/>
            <a:t> - technická asistence, poradenství, networking</a:t>
          </a:r>
        </a:p>
        <a:p>
          <a:pPr algn="l"/>
          <a:r>
            <a:rPr lang="cs-CZ" sz="1600" dirty="0" smtClean="0"/>
            <a:t> - finanční podpora/budování kapacit</a:t>
          </a:r>
          <a:endParaRPr lang="cs-CZ" sz="1600" dirty="0"/>
        </a:p>
        <a:p>
          <a:pPr algn="ctr"/>
          <a:r>
            <a:rPr lang="cs-CZ" sz="1600" dirty="0"/>
            <a:t> </a:t>
          </a:r>
        </a:p>
      </dgm:t>
    </dgm:pt>
    <dgm:pt modelId="{2C99F437-1280-4BF1-A886-2CEDD45BCEB2}" type="parTrans" cxnId="{F6A880CC-E303-4ED8-B29A-3EF14304D608}">
      <dgm:prSet/>
      <dgm:spPr/>
      <dgm:t>
        <a:bodyPr/>
        <a:lstStyle/>
        <a:p>
          <a:endParaRPr lang="cs-CZ"/>
        </a:p>
      </dgm:t>
    </dgm:pt>
    <dgm:pt modelId="{AB16B6E8-69D9-4C7A-BFED-E43114C62522}" type="sibTrans" cxnId="{F6A880CC-E303-4ED8-B29A-3EF14304D608}">
      <dgm:prSet/>
      <dgm:spPr/>
      <dgm:t>
        <a:bodyPr/>
        <a:lstStyle/>
        <a:p>
          <a:endParaRPr lang="cs-CZ"/>
        </a:p>
      </dgm:t>
    </dgm:pt>
    <dgm:pt modelId="{7DDF6E54-5A5A-454F-9325-63FC69BC8E3E}">
      <dgm:prSet phldrT="[Text]" custT="1"/>
      <dgm:spPr>
        <a:solidFill>
          <a:schemeClr val="tx2"/>
        </a:solidFill>
      </dgm:spPr>
      <dgm:t>
        <a:bodyPr/>
        <a:lstStyle/>
        <a:p>
          <a:pPr algn="ctr"/>
          <a:endParaRPr lang="cs-CZ" sz="1600" dirty="0" smtClean="0"/>
        </a:p>
        <a:p>
          <a:pPr algn="l"/>
          <a:r>
            <a:rPr lang="cs-CZ" sz="2400" dirty="0" smtClean="0"/>
            <a:t>Schválení a validace Klimatické smlouvy</a:t>
          </a:r>
          <a:endParaRPr lang="cs-CZ" sz="2000" dirty="0" smtClean="0"/>
        </a:p>
        <a:p>
          <a:pPr algn="ctr"/>
          <a:endParaRPr lang="cs-CZ" sz="1600" dirty="0"/>
        </a:p>
      </dgm:t>
    </dgm:pt>
    <dgm:pt modelId="{4D8E1F29-04CE-40F7-81E8-F0817FFB9F79}" type="parTrans" cxnId="{7E9F8ED6-EFF7-46E0-AFAD-DCA3D93BC309}">
      <dgm:prSet/>
      <dgm:spPr/>
      <dgm:t>
        <a:bodyPr/>
        <a:lstStyle/>
        <a:p>
          <a:endParaRPr lang="cs-CZ"/>
        </a:p>
      </dgm:t>
    </dgm:pt>
    <dgm:pt modelId="{AAB54EAC-CCCA-48C2-95E6-0026B49D3A56}" type="sibTrans" cxnId="{7E9F8ED6-EFF7-46E0-AFAD-DCA3D93BC309}">
      <dgm:prSet/>
      <dgm:spPr/>
      <dgm:t>
        <a:bodyPr/>
        <a:lstStyle/>
        <a:p>
          <a:endParaRPr lang="cs-CZ"/>
        </a:p>
      </dgm:t>
    </dgm:pt>
    <dgm:pt modelId="{222F3871-BA38-4AE2-98D3-77FBB70B2A83}">
      <dgm:prSet phldrT="[Text]" custT="1"/>
      <dgm:spPr>
        <a:solidFill>
          <a:schemeClr val="tx2"/>
        </a:solidFill>
      </dgm:spPr>
      <dgm:t>
        <a:bodyPr/>
        <a:lstStyle/>
        <a:p>
          <a:pPr algn="l"/>
          <a:r>
            <a:rPr lang="cs-CZ" sz="2400" dirty="0" smtClean="0"/>
            <a:t>Podpora implementace</a:t>
          </a:r>
        </a:p>
        <a:p>
          <a:pPr algn="l"/>
          <a:r>
            <a:rPr lang="cs-CZ" sz="1800" dirty="0" smtClean="0"/>
            <a:t> - technická, metodická (NZC Capital Hub)</a:t>
          </a:r>
        </a:p>
        <a:p>
          <a:pPr algn="l"/>
          <a:r>
            <a:rPr lang="cs-CZ" sz="1800" dirty="0" smtClean="0"/>
            <a:t> - finanční (Enabling City Transformation, NZC Capital Hub)</a:t>
          </a:r>
          <a:endParaRPr lang="cs-CZ" sz="1800" dirty="0"/>
        </a:p>
      </dgm:t>
    </dgm:pt>
    <dgm:pt modelId="{CFAD289F-7D58-4F2C-B2EB-E0817B64CBB4}" type="parTrans" cxnId="{BB633130-7C59-478C-9700-FD1EF85B6A7F}">
      <dgm:prSet/>
      <dgm:spPr/>
      <dgm:t>
        <a:bodyPr/>
        <a:lstStyle/>
        <a:p>
          <a:endParaRPr lang="cs-CZ"/>
        </a:p>
      </dgm:t>
    </dgm:pt>
    <dgm:pt modelId="{E1CA7B46-F3EA-4F39-B341-96E13116B658}" type="sibTrans" cxnId="{BB633130-7C59-478C-9700-FD1EF85B6A7F}">
      <dgm:prSet/>
      <dgm:spPr/>
      <dgm:t>
        <a:bodyPr/>
        <a:lstStyle/>
        <a:p>
          <a:endParaRPr lang="cs-CZ"/>
        </a:p>
      </dgm:t>
    </dgm:pt>
    <dgm:pt modelId="{50C15676-1B3D-467F-859F-1DA5D8824ACA}" type="pres">
      <dgm:prSet presAssocID="{CC48C5B6-19E4-44F4-8732-A3EFFCEC48B1}" presName="linearFlow" presStyleCnt="0">
        <dgm:presLayoutVars>
          <dgm:dir/>
          <dgm:resizeHandles val="exact"/>
        </dgm:presLayoutVars>
      </dgm:prSet>
      <dgm:spPr/>
    </dgm:pt>
    <dgm:pt modelId="{EB923276-09C7-40E8-A75E-BB271E218F6A}" type="pres">
      <dgm:prSet presAssocID="{949A246E-38EB-4A5B-A648-EFF8F8A62D5F}" presName="composite" presStyleCnt="0"/>
      <dgm:spPr/>
    </dgm:pt>
    <dgm:pt modelId="{3F6845A3-C2C0-4581-8281-FB52C32FFC47}" type="pres">
      <dgm:prSet presAssocID="{949A246E-38EB-4A5B-A648-EFF8F8A62D5F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cs-CZ"/>
        </a:p>
      </dgm:t>
    </dgm:pt>
    <dgm:pt modelId="{8AE6A499-BC3E-4BA8-9B90-BFED245730D1}" type="pres">
      <dgm:prSet presAssocID="{949A246E-38EB-4A5B-A648-EFF8F8A62D5F}" presName="txShp" presStyleLbl="node1" presStyleIdx="0" presStyleCnt="3" custLinFactNeighborX="-700" custLinFactNeighborY="-90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F650A6-39FF-4B49-A529-F1B0E30ECA0A}" type="pres">
      <dgm:prSet presAssocID="{AB16B6E8-69D9-4C7A-BFED-E43114C62522}" presName="spacing" presStyleCnt="0"/>
      <dgm:spPr/>
    </dgm:pt>
    <dgm:pt modelId="{7FDA29DD-B648-4B64-B580-51D81F9E5DF8}" type="pres">
      <dgm:prSet presAssocID="{7DDF6E54-5A5A-454F-9325-63FC69BC8E3E}" presName="composite" presStyleCnt="0"/>
      <dgm:spPr/>
    </dgm:pt>
    <dgm:pt modelId="{89199A16-26D8-42A8-BE69-F1B957BDE094}" type="pres">
      <dgm:prSet presAssocID="{7DDF6E54-5A5A-454F-9325-63FC69BC8E3E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AF0EBA95-A586-40E1-90E7-F29865F49B61}" type="pres">
      <dgm:prSet presAssocID="{7DDF6E54-5A5A-454F-9325-63FC69BC8E3E}" presName="txShp" presStyleLbl="node1" presStyleIdx="1" presStyleCnt="3" custLinFactNeighborX="-54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CE9454-1ADA-4C96-8D95-B1FDD3D97A8B}" type="pres">
      <dgm:prSet presAssocID="{AAB54EAC-CCCA-48C2-95E6-0026B49D3A56}" presName="spacing" presStyleCnt="0"/>
      <dgm:spPr/>
    </dgm:pt>
    <dgm:pt modelId="{818E1C30-C082-467E-96E6-EA76BCBCC939}" type="pres">
      <dgm:prSet presAssocID="{222F3871-BA38-4AE2-98D3-77FBB70B2A83}" presName="composite" presStyleCnt="0"/>
      <dgm:spPr/>
    </dgm:pt>
    <dgm:pt modelId="{7FAC405F-E4DB-4398-B91D-E4A8E13DC89C}" type="pres">
      <dgm:prSet presAssocID="{222F3871-BA38-4AE2-98D3-77FBB70B2A83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/>
          </a:solidFill>
        </a:ln>
      </dgm:spPr>
    </dgm:pt>
    <dgm:pt modelId="{8C9F3F0F-0219-4C6E-88FB-CF83702ABF87}" type="pres">
      <dgm:prSet presAssocID="{222F3871-BA38-4AE2-98D3-77FBB70B2A8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E21BCE2-885E-4EBA-A8EF-186CDDFDD3A5}" type="presOf" srcId="{949A246E-38EB-4A5B-A648-EFF8F8A62D5F}" destId="{8AE6A499-BC3E-4BA8-9B90-BFED245730D1}" srcOrd="0" destOrd="0" presId="urn:microsoft.com/office/officeart/2005/8/layout/vList3"/>
    <dgm:cxn modelId="{BB633130-7C59-478C-9700-FD1EF85B6A7F}" srcId="{CC48C5B6-19E4-44F4-8732-A3EFFCEC48B1}" destId="{222F3871-BA38-4AE2-98D3-77FBB70B2A83}" srcOrd="2" destOrd="0" parTransId="{CFAD289F-7D58-4F2C-B2EB-E0817B64CBB4}" sibTransId="{E1CA7B46-F3EA-4F39-B341-96E13116B658}"/>
    <dgm:cxn modelId="{FA12C91D-5973-4DDB-BD53-DA067143ABA5}" type="presOf" srcId="{7DDF6E54-5A5A-454F-9325-63FC69BC8E3E}" destId="{AF0EBA95-A586-40E1-90E7-F29865F49B61}" srcOrd="0" destOrd="0" presId="urn:microsoft.com/office/officeart/2005/8/layout/vList3"/>
    <dgm:cxn modelId="{F6A880CC-E303-4ED8-B29A-3EF14304D608}" srcId="{CC48C5B6-19E4-44F4-8732-A3EFFCEC48B1}" destId="{949A246E-38EB-4A5B-A648-EFF8F8A62D5F}" srcOrd="0" destOrd="0" parTransId="{2C99F437-1280-4BF1-A886-2CEDD45BCEB2}" sibTransId="{AB16B6E8-69D9-4C7A-BFED-E43114C62522}"/>
    <dgm:cxn modelId="{3EC95F2A-DDE3-4FF1-9577-1833AB0724AD}" type="presOf" srcId="{222F3871-BA38-4AE2-98D3-77FBB70B2A83}" destId="{8C9F3F0F-0219-4C6E-88FB-CF83702ABF87}" srcOrd="0" destOrd="0" presId="urn:microsoft.com/office/officeart/2005/8/layout/vList3"/>
    <dgm:cxn modelId="{7E9F8ED6-EFF7-46E0-AFAD-DCA3D93BC309}" srcId="{CC48C5B6-19E4-44F4-8732-A3EFFCEC48B1}" destId="{7DDF6E54-5A5A-454F-9325-63FC69BC8E3E}" srcOrd="1" destOrd="0" parTransId="{4D8E1F29-04CE-40F7-81E8-F0817FFB9F79}" sibTransId="{AAB54EAC-CCCA-48C2-95E6-0026B49D3A56}"/>
    <dgm:cxn modelId="{A499F08A-1737-495E-96A5-00C6175D6BCD}" type="presOf" srcId="{CC48C5B6-19E4-44F4-8732-A3EFFCEC48B1}" destId="{50C15676-1B3D-467F-859F-1DA5D8824ACA}" srcOrd="0" destOrd="0" presId="urn:microsoft.com/office/officeart/2005/8/layout/vList3"/>
    <dgm:cxn modelId="{E3E4FF45-6A31-4047-A8F0-7A2BD035F7BB}" type="presParOf" srcId="{50C15676-1B3D-467F-859F-1DA5D8824ACA}" destId="{EB923276-09C7-40E8-A75E-BB271E218F6A}" srcOrd="0" destOrd="0" presId="urn:microsoft.com/office/officeart/2005/8/layout/vList3"/>
    <dgm:cxn modelId="{8D24DE21-31F2-45D0-BB48-750E76DE3209}" type="presParOf" srcId="{EB923276-09C7-40E8-A75E-BB271E218F6A}" destId="{3F6845A3-C2C0-4581-8281-FB52C32FFC47}" srcOrd="0" destOrd="0" presId="urn:microsoft.com/office/officeart/2005/8/layout/vList3"/>
    <dgm:cxn modelId="{EDCE5B70-AE6C-4460-8529-5FEB829F8C65}" type="presParOf" srcId="{EB923276-09C7-40E8-A75E-BB271E218F6A}" destId="{8AE6A499-BC3E-4BA8-9B90-BFED245730D1}" srcOrd="1" destOrd="0" presId="urn:microsoft.com/office/officeart/2005/8/layout/vList3"/>
    <dgm:cxn modelId="{2B204AE1-FFFB-41DF-9D2C-FBED903AE37E}" type="presParOf" srcId="{50C15676-1B3D-467F-859F-1DA5D8824ACA}" destId="{9AF650A6-39FF-4B49-A529-F1B0E30ECA0A}" srcOrd="1" destOrd="0" presId="urn:microsoft.com/office/officeart/2005/8/layout/vList3"/>
    <dgm:cxn modelId="{DA2F7E52-FB0B-412A-BE99-BB8070009A61}" type="presParOf" srcId="{50C15676-1B3D-467F-859F-1DA5D8824ACA}" destId="{7FDA29DD-B648-4B64-B580-51D81F9E5DF8}" srcOrd="2" destOrd="0" presId="urn:microsoft.com/office/officeart/2005/8/layout/vList3"/>
    <dgm:cxn modelId="{6C649719-43A9-4700-8383-894B94E31B5D}" type="presParOf" srcId="{7FDA29DD-B648-4B64-B580-51D81F9E5DF8}" destId="{89199A16-26D8-42A8-BE69-F1B957BDE094}" srcOrd="0" destOrd="0" presId="urn:microsoft.com/office/officeart/2005/8/layout/vList3"/>
    <dgm:cxn modelId="{0724D5E8-F229-4B47-9F1C-E5442FA38797}" type="presParOf" srcId="{7FDA29DD-B648-4B64-B580-51D81F9E5DF8}" destId="{AF0EBA95-A586-40E1-90E7-F29865F49B61}" srcOrd="1" destOrd="0" presId="urn:microsoft.com/office/officeart/2005/8/layout/vList3"/>
    <dgm:cxn modelId="{28C1BCFC-7C0A-4ECE-8933-6694E816804E}" type="presParOf" srcId="{50C15676-1B3D-467F-859F-1DA5D8824ACA}" destId="{59CE9454-1ADA-4C96-8D95-B1FDD3D97A8B}" srcOrd="3" destOrd="0" presId="urn:microsoft.com/office/officeart/2005/8/layout/vList3"/>
    <dgm:cxn modelId="{43076D86-88C1-4F39-8C8F-EE7D67197185}" type="presParOf" srcId="{50C15676-1B3D-467F-859F-1DA5D8824ACA}" destId="{818E1C30-C082-467E-96E6-EA76BCBCC939}" srcOrd="4" destOrd="0" presId="urn:microsoft.com/office/officeart/2005/8/layout/vList3"/>
    <dgm:cxn modelId="{5B8B347D-FE1B-4DC5-BACC-E1F3420DAD3A}" type="presParOf" srcId="{818E1C30-C082-467E-96E6-EA76BCBCC939}" destId="{7FAC405F-E4DB-4398-B91D-E4A8E13DC89C}" srcOrd="0" destOrd="0" presId="urn:microsoft.com/office/officeart/2005/8/layout/vList3"/>
    <dgm:cxn modelId="{D0207D24-C93F-43A2-B406-6CA8A8E93B8D}" type="presParOf" srcId="{818E1C30-C082-467E-96E6-EA76BCBCC939}" destId="{8C9F3F0F-0219-4C6E-88FB-CF83702ABF8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48C5B6-19E4-44F4-8732-A3EFFCEC48B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49A246E-38EB-4A5B-A648-EFF8F8A62D5F}">
      <dgm:prSet phldrT="[Text]" custT="1"/>
      <dgm:spPr>
        <a:solidFill>
          <a:schemeClr val="tx2"/>
        </a:solidFill>
      </dgm:spPr>
      <dgm:t>
        <a:bodyPr/>
        <a:lstStyle/>
        <a:p>
          <a:pPr algn="ctr"/>
          <a:endParaRPr lang="cs-CZ" sz="1600" dirty="0" smtClean="0"/>
        </a:p>
        <a:p>
          <a:pPr algn="l"/>
          <a:r>
            <a:rPr lang="cs-CZ" sz="2400" dirty="0" smtClean="0"/>
            <a:t>Klimatická smlouva jako nástroj vyjednávání podpory, posilování kapacit</a:t>
          </a:r>
          <a:endParaRPr lang="cs-CZ" sz="1600" dirty="0"/>
        </a:p>
        <a:p>
          <a:pPr algn="ctr"/>
          <a:r>
            <a:rPr lang="cs-CZ" sz="1600" dirty="0"/>
            <a:t> </a:t>
          </a:r>
        </a:p>
      </dgm:t>
    </dgm:pt>
    <dgm:pt modelId="{2C99F437-1280-4BF1-A886-2CEDD45BCEB2}" type="parTrans" cxnId="{F6A880CC-E303-4ED8-B29A-3EF14304D608}">
      <dgm:prSet/>
      <dgm:spPr/>
      <dgm:t>
        <a:bodyPr/>
        <a:lstStyle/>
        <a:p>
          <a:endParaRPr lang="cs-CZ"/>
        </a:p>
      </dgm:t>
    </dgm:pt>
    <dgm:pt modelId="{AB16B6E8-69D9-4C7A-BFED-E43114C62522}" type="sibTrans" cxnId="{F6A880CC-E303-4ED8-B29A-3EF14304D608}">
      <dgm:prSet/>
      <dgm:spPr/>
      <dgm:t>
        <a:bodyPr/>
        <a:lstStyle/>
        <a:p>
          <a:endParaRPr lang="cs-CZ"/>
        </a:p>
      </dgm:t>
    </dgm:pt>
    <dgm:pt modelId="{7DDF6E54-5A5A-454F-9325-63FC69BC8E3E}">
      <dgm:prSet phldrT="[Text]" custT="1"/>
      <dgm:spPr>
        <a:solidFill>
          <a:schemeClr val="tx2"/>
        </a:solidFill>
      </dgm:spPr>
      <dgm:t>
        <a:bodyPr/>
        <a:lstStyle/>
        <a:p>
          <a:pPr algn="l"/>
          <a:r>
            <a:rPr lang="cs-CZ" sz="2400" dirty="0" smtClean="0"/>
            <a:t>Klimatická smlouva jako nástroj budování vztahů s klíčovými stakeholdery v území</a:t>
          </a:r>
          <a:endParaRPr lang="cs-CZ" sz="3200" dirty="0" smtClean="0"/>
        </a:p>
        <a:p>
          <a:pPr algn="l"/>
          <a:endParaRPr lang="cs-CZ" sz="2400" dirty="0"/>
        </a:p>
      </dgm:t>
    </dgm:pt>
    <dgm:pt modelId="{4D8E1F29-04CE-40F7-81E8-F0817FFB9F79}" type="parTrans" cxnId="{7E9F8ED6-EFF7-46E0-AFAD-DCA3D93BC309}">
      <dgm:prSet/>
      <dgm:spPr/>
      <dgm:t>
        <a:bodyPr/>
        <a:lstStyle/>
        <a:p>
          <a:endParaRPr lang="cs-CZ"/>
        </a:p>
      </dgm:t>
    </dgm:pt>
    <dgm:pt modelId="{AAB54EAC-CCCA-48C2-95E6-0026B49D3A56}" type="sibTrans" cxnId="{7E9F8ED6-EFF7-46E0-AFAD-DCA3D93BC309}">
      <dgm:prSet/>
      <dgm:spPr/>
      <dgm:t>
        <a:bodyPr/>
        <a:lstStyle/>
        <a:p>
          <a:endParaRPr lang="cs-CZ"/>
        </a:p>
      </dgm:t>
    </dgm:pt>
    <dgm:pt modelId="{222F3871-BA38-4AE2-98D3-77FBB70B2A83}">
      <dgm:prSet phldrT="[Text]" custT="1"/>
      <dgm:spPr>
        <a:solidFill>
          <a:schemeClr val="tx2"/>
        </a:solidFill>
      </dgm:spPr>
      <dgm:t>
        <a:bodyPr/>
        <a:lstStyle/>
        <a:p>
          <a:pPr algn="l"/>
          <a:r>
            <a:rPr lang="cs-CZ" sz="2400" dirty="0" smtClean="0"/>
            <a:t>Nezbytnost politické podpory (lokální, národní úroveň)</a:t>
          </a:r>
          <a:endParaRPr lang="cs-CZ" sz="1800" dirty="0"/>
        </a:p>
      </dgm:t>
    </dgm:pt>
    <dgm:pt modelId="{CFAD289F-7D58-4F2C-B2EB-E0817B64CBB4}" type="parTrans" cxnId="{BB633130-7C59-478C-9700-FD1EF85B6A7F}">
      <dgm:prSet/>
      <dgm:spPr/>
      <dgm:t>
        <a:bodyPr/>
        <a:lstStyle/>
        <a:p>
          <a:endParaRPr lang="cs-CZ"/>
        </a:p>
      </dgm:t>
    </dgm:pt>
    <dgm:pt modelId="{E1CA7B46-F3EA-4F39-B341-96E13116B658}" type="sibTrans" cxnId="{BB633130-7C59-478C-9700-FD1EF85B6A7F}">
      <dgm:prSet/>
      <dgm:spPr/>
      <dgm:t>
        <a:bodyPr/>
        <a:lstStyle/>
        <a:p>
          <a:endParaRPr lang="cs-CZ"/>
        </a:p>
      </dgm:t>
    </dgm:pt>
    <dgm:pt modelId="{50C15676-1B3D-467F-859F-1DA5D8824ACA}" type="pres">
      <dgm:prSet presAssocID="{CC48C5B6-19E4-44F4-8732-A3EFFCEC48B1}" presName="linearFlow" presStyleCnt="0">
        <dgm:presLayoutVars>
          <dgm:dir/>
          <dgm:resizeHandles val="exact"/>
        </dgm:presLayoutVars>
      </dgm:prSet>
      <dgm:spPr/>
    </dgm:pt>
    <dgm:pt modelId="{EB923276-09C7-40E8-A75E-BB271E218F6A}" type="pres">
      <dgm:prSet presAssocID="{949A246E-38EB-4A5B-A648-EFF8F8A62D5F}" presName="composite" presStyleCnt="0"/>
      <dgm:spPr/>
    </dgm:pt>
    <dgm:pt modelId="{3F6845A3-C2C0-4581-8281-FB52C32FFC47}" type="pres">
      <dgm:prSet presAssocID="{949A246E-38EB-4A5B-A648-EFF8F8A62D5F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</dgm:pt>
    <dgm:pt modelId="{8AE6A499-BC3E-4BA8-9B90-BFED245730D1}" type="pres">
      <dgm:prSet presAssocID="{949A246E-38EB-4A5B-A648-EFF8F8A62D5F}" presName="txShp" presStyleLbl="node1" presStyleIdx="0" presStyleCnt="3" custLinFactNeighborX="-700" custLinFactNeighborY="-90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F650A6-39FF-4B49-A529-F1B0E30ECA0A}" type="pres">
      <dgm:prSet presAssocID="{AB16B6E8-69D9-4C7A-BFED-E43114C62522}" presName="spacing" presStyleCnt="0"/>
      <dgm:spPr/>
    </dgm:pt>
    <dgm:pt modelId="{7FDA29DD-B648-4B64-B580-51D81F9E5DF8}" type="pres">
      <dgm:prSet presAssocID="{7DDF6E54-5A5A-454F-9325-63FC69BC8E3E}" presName="composite" presStyleCnt="0"/>
      <dgm:spPr/>
    </dgm:pt>
    <dgm:pt modelId="{89199A16-26D8-42A8-BE69-F1B957BDE094}" type="pres">
      <dgm:prSet presAssocID="{7DDF6E54-5A5A-454F-9325-63FC69BC8E3E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AF0EBA95-A586-40E1-90E7-F29865F49B61}" type="pres">
      <dgm:prSet presAssocID="{7DDF6E54-5A5A-454F-9325-63FC69BC8E3E}" presName="txShp" presStyleLbl="node1" presStyleIdx="1" presStyleCnt="3" custLinFactNeighborX="-54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CE9454-1ADA-4C96-8D95-B1FDD3D97A8B}" type="pres">
      <dgm:prSet presAssocID="{AAB54EAC-CCCA-48C2-95E6-0026B49D3A56}" presName="spacing" presStyleCnt="0"/>
      <dgm:spPr/>
    </dgm:pt>
    <dgm:pt modelId="{818E1C30-C082-467E-96E6-EA76BCBCC939}" type="pres">
      <dgm:prSet presAssocID="{222F3871-BA38-4AE2-98D3-77FBB70B2A83}" presName="composite" presStyleCnt="0"/>
      <dgm:spPr/>
    </dgm:pt>
    <dgm:pt modelId="{7FAC405F-E4DB-4398-B91D-E4A8E13DC89C}" type="pres">
      <dgm:prSet presAssocID="{222F3871-BA38-4AE2-98D3-77FBB70B2A83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8C9F3F0F-0219-4C6E-88FB-CF83702ABF87}" type="pres">
      <dgm:prSet presAssocID="{222F3871-BA38-4AE2-98D3-77FBB70B2A8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E21BCE2-885E-4EBA-A8EF-186CDDFDD3A5}" type="presOf" srcId="{949A246E-38EB-4A5B-A648-EFF8F8A62D5F}" destId="{8AE6A499-BC3E-4BA8-9B90-BFED245730D1}" srcOrd="0" destOrd="0" presId="urn:microsoft.com/office/officeart/2005/8/layout/vList3"/>
    <dgm:cxn modelId="{BB633130-7C59-478C-9700-FD1EF85B6A7F}" srcId="{CC48C5B6-19E4-44F4-8732-A3EFFCEC48B1}" destId="{222F3871-BA38-4AE2-98D3-77FBB70B2A83}" srcOrd="2" destOrd="0" parTransId="{CFAD289F-7D58-4F2C-B2EB-E0817B64CBB4}" sibTransId="{E1CA7B46-F3EA-4F39-B341-96E13116B658}"/>
    <dgm:cxn modelId="{FA12C91D-5973-4DDB-BD53-DA067143ABA5}" type="presOf" srcId="{7DDF6E54-5A5A-454F-9325-63FC69BC8E3E}" destId="{AF0EBA95-A586-40E1-90E7-F29865F49B61}" srcOrd="0" destOrd="0" presId="urn:microsoft.com/office/officeart/2005/8/layout/vList3"/>
    <dgm:cxn modelId="{F6A880CC-E303-4ED8-B29A-3EF14304D608}" srcId="{CC48C5B6-19E4-44F4-8732-A3EFFCEC48B1}" destId="{949A246E-38EB-4A5B-A648-EFF8F8A62D5F}" srcOrd="0" destOrd="0" parTransId="{2C99F437-1280-4BF1-A886-2CEDD45BCEB2}" sibTransId="{AB16B6E8-69D9-4C7A-BFED-E43114C62522}"/>
    <dgm:cxn modelId="{3EC95F2A-DDE3-4FF1-9577-1833AB0724AD}" type="presOf" srcId="{222F3871-BA38-4AE2-98D3-77FBB70B2A83}" destId="{8C9F3F0F-0219-4C6E-88FB-CF83702ABF87}" srcOrd="0" destOrd="0" presId="urn:microsoft.com/office/officeart/2005/8/layout/vList3"/>
    <dgm:cxn modelId="{7E9F8ED6-EFF7-46E0-AFAD-DCA3D93BC309}" srcId="{CC48C5B6-19E4-44F4-8732-A3EFFCEC48B1}" destId="{7DDF6E54-5A5A-454F-9325-63FC69BC8E3E}" srcOrd="1" destOrd="0" parTransId="{4D8E1F29-04CE-40F7-81E8-F0817FFB9F79}" sibTransId="{AAB54EAC-CCCA-48C2-95E6-0026B49D3A56}"/>
    <dgm:cxn modelId="{A499F08A-1737-495E-96A5-00C6175D6BCD}" type="presOf" srcId="{CC48C5B6-19E4-44F4-8732-A3EFFCEC48B1}" destId="{50C15676-1B3D-467F-859F-1DA5D8824ACA}" srcOrd="0" destOrd="0" presId="urn:microsoft.com/office/officeart/2005/8/layout/vList3"/>
    <dgm:cxn modelId="{E3E4FF45-6A31-4047-A8F0-7A2BD035F7BB}" type="presParOf" srcId="{50C15676-1B3D-467F-859F-1DA5D8824ACA}" destId="{EB923276-09C7-40E8-A75E-BB271E218F6A}" srcOrd="0" destOrd="0" presId="urn:microsoft.com/office/officeart/2005/8/layout/vList3"/>
    <dgm:cxn modelId="{8D24DE21-31F2-45D0-BB48-750E76DE3209}" type="presParOf" srcId="{EB923276-09C7-40E8-A75E-BB271E218F6A}" destId="{3F6845A3-C2C0-4581-8281-FB52C32FFC47}" srcOrd="0" destOrd="0" presId="urn:microsoft.com/office/officeart/2005/8/layout/vList3"/>
    <dgm:cxn modelId="{EDCE5B70-AE6C-4460-8529-5FEB829F8C65}" type="presParOf" srcId="{EB923276-09C7-40E8-A75E-BB271E218F6A}" destId="{8AE6A499-BC3E-4BA8-9B90-BFED245730D1}" srcOrd="1" destOrd="0" presId="urn:microsoft.com/office/officeart/2005/8/layout/vList3"/>
    <dgm:cxn modelId="{2B204AE1-FFFB-41DF-9D2C-FBED903AE37E}" type="presParOf" srcId="{50C15676-1B3D-467F-859F-1DA5D8824ACA}" destId="{9AF650A6-39FF-4B49-A529-F1B0E30ECA0A}" srcOrd="1" destOrd="0" presId="urn:microsoft.com/office/officeart/2005/8/layout/vList3"/>
    <dgm:cxn modelId="{DA2F7E52-FB0B-412A-BE99-BB8070009A61}" type="presParOf" srcId="{50C15676-1B3D-467F-859F-1DA5D8824ACA}" destId="{7FDA29DD-B648-4B64-B580-51D81F9E5DF8}" srcOrd="2" destOrd="0" presId="urn:microsoft.com/office/officeart/2005/8/layout/vList3"/>
    <dgm:cxn modelId="{6C649719-43A9-4700-8383-894B94E31B5D}" type="presParOf" srcId="{7FDA29DD-B648-4B64-B580-51D81F9E5DF8}" destId="{89199A16-26D8-42A8-BE69-F1B957BDE094}" srcOrd="0" destOrd="0" presId="urn:microsoft.com/office/officeart/2005/8/layout/vList3"/>
    <dgm:cxn modelId="{0724D5E8-F229-4B47-9F1C-E5442FA38797}" type="presParOf" srcId="{7FDA29DD-B648-4B64-B580-51D81F9E5DF8}" destId="{AF0EBA95-A586-40E1-90E7-F29865F49B61}" srcOrd="1" destOrd="0" presId="urn:microsoft.com/office/officeart/2005/8/layout/vList3"/>
    <dgm:cxn modelId="{28C1BCFC-7C0A-4ECE-8933-6694E816804E}" type="presParOf" srcId="{50C15676-1B3D-467F-859F-1DA5D8824ACA}" destId="{59CE9454-1ADA-4C96-8D95-B1FDD3D97A8B}" srcOrd="3" destOrd="0" presId="urn:microsoft.com/office/officeart/2005/8/layout/vList3"/>
    <dgm:cxn modelId="{43076D86-88C1-4F39-8C8F-EE7D67197185}" type="presParOf" srcId="{50C15676-1B3D-467F-859F-1DA5D8824ACA}" destId="{818E1C30-C082-467E-96E6-EA76BCBCC939}" srcOrd="4" destOrd="0" presId="urn:microsoft.com/office/officeart/2005/8/layout/vList3"/>
    <dgm:cxn modelId="{5B8B347D-FE1B-4DC5-BACC-E1F3420DAD3A}" type="presParOf" srcId="{818E1C30-C082-467E-96E6-EA76BCBCC939}" destId="{7FAC405F-E4DB-4398-B91D-E4A8E13DC89C}" srcOrd="0" destOrd="0" presId="urn:microsoft.com/office/officeart/2005/8/layout/vList3"/>
    <dgm:cxn modelId="{D0207D24-C93F-43A2-B406-6CA8A8E93B8D}" type="presParOf" srcId="{818E1C30-C082-467E-96E6-EA76BCBCC939}" destId="{8C9F3F0F-0219-4C6E-88FB-CF83702ABF8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69624D-7888-471C-8FE9-9E63C1F830F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487974A-9C9C-4C55-A318-9B0AE7CE3736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400" dirty="0"/>
            <a:t>Výstavba OZE</a:t>
          </a:r>
        </a:p>
      </dgm:t>
    </dgm:pt>
    <dgm:pt modelId="{E3508C9E-EAA2-4901-8D1E-F5E94B90F06D}" type="parTrans" cxnId="{DCAA92A0-F396-4C96-98A7-03EE1E796D90}">
      <dgm:prSet/>
      <dgm:spPr/>
      <dgm:t>
        <a:bodyPr/>
        <a:lstStyle/>
        <a:p>
          <a:endParaRPr lang="cs-CZ"/>
        </a:p>
      </dgm:t>
    </dgm:pt>
    <dgm:pt modelId="{5D88F3D0-2B31-4059-8B55-E4B78170A230}" type="sibTrans" cxnId="{DCAA92A0-F396-4C96-98A7-03EE1E796D90}">
      <dgm:prSet custT="1"/>
      <dgm:spPr>
        <a:solidFill>
          <a:schemeClr val="tx2"/>
        </a:solidFill>
      </dgm:spPr>
      <dgm:t>
        <a:bodyPr/>
        <a:lstStyle/>
        <a:p>
          <a:r>
            <a:rPr lang="cs-CZ" sz="1400" dirty="0"/>
            <a:t>Snížení GHG o 596 345 t CO</a:t>
          </a:r>
          <a:r>
            <a:rPr lang="cs-CZ" sz="1400" baseline="-25000" dirty="0"/>
            <a:t>2eq</a:t>
          </a:r>
        </a:p>
      </dgm:t>
    </dgm:pt>
    <dgm:pt modelId="{B5281C20-1B99-4B83-804A-E0664E436908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1400" dirty="0" smtClean="0"/>
            <a:t>Energ. úspory</a:t>
          </a:r>
          <a:endParaRPr lang="cs-CZ" sz="1400" dirty="0"/>
        </a:p>
      </dgm:t>
    </dgm:pt>
    <dgm:pt modelId="{475624B7-7781-4AF7-A75E-47E602582707}" type="parTrans" cxnId="{B52C3C29-EC7F-419D-981E-3BCCF6C0E892}">
      <dgm:prSet/>
      <dgm:spPr/>
      <dgm:t>
        <a:bodyPr/>
        <a:lstStyle/>
        <a:p>
          <a:endParaRPr lang="cs-CZ"/>
        </a:p>
      </dgm:t>
    </dgm:pt>
    <dgm:pt modelId="{FD6A4959-25ED-40BA-9D68-B96D27CDD77A}" type="sibTrans" cxnId="{B52C3C29-EC7F-419D-981E-3BCCF6C0E8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400" dirty="0"/>
            <a:t>Zvýšení kvality ovzduší</a:t>
          </a:r>
        </a:p>
      </dgm:t>
    </dgm:pt>
    <dgm:pt modelId="{98CC6425-8924-412E-AC62-1B7D1AA9454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/>
            <a:t>Nová pracovní místa</a:t>
          </a:r>
        </a:p>
      </dgm:t>
    </dgm:pt>
    <dgm:pt modelId="{37428E5D-9175-47BC-A86C-41913706B3F5}" type="parTrans" cxnId="{5FF94265-589C-4CC6-8583-46F7A26C020A}">
      <dgm:prSet/>
      <dgm:spPr/>
      <dgm:t>
        <a:bodyPr/>
        <a:lstStyle/>
        <a:p>
          <a:endParaRPr lang="cs-CZ"/>
        </a:p>
      </dgm:t>
    </dgm:pt>
    <dgm:pt modelId="{BC9447BE-ABAD-45D7-A43D-1700744F38AB}" type="sibTrans" cxnId="{5FF94265-589C-4CC6-8583-46F7A26C020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400" dirty="0"/>
            <a:t>Snížení hlukové zátěže</a:t>
          </a:r>
        </a:p>
      </dgm:t>
    </dgm:pt>
    <dgm:pt modelId="{EA590041-6A39-4920-A58E-2A58109BE7B3}">
      <dgm:prSet phldrT="[Text]" phldr="1"/>
      <dgm:spPr/>
      <dgm:t>
        <a:bodyPr/>
        <a:lstStyle/>
        <a:p>
          <a:endParaRPr lang="cs-CZ" dirty="0"/>
        </a:p>
      </dgm:t>
    </dgm:pt>
    <dgm:pt modelId="{0B251488-5EDD-4BCD-AE56-AFC128C29E32}" type="parTrans" cxnId="{AF1BAEDC-364F-445E-8AC5-8ADF5A1C5E1E}">
      <dgm:prSet/>
      <dgm:spPr/>
      <dgm:t>
        <a:bodyPr/>
        <a:lstStyle/>
        <a:p>
          <a:endParaRPr lang="cs-CZ"/>
        </a:p>
      </dgm:t>
    </dgm:pt>
    <dgm:pt modelId="{B1338CC9-E08B-445B-9917-BE8CED6903D7}" type="sibTrans" cxnId="{AF1BAEDC-364F-445E-8AC5-8ADF5A1C5E1E}">
      <dgm:prSet/>
      <dgm:spPr/>
      <dgm:t>
        <a:bodyPr/>
        <a:lstStyle/>
        <a:p>
          <a:endParaRPr lang="cs-CZ"/>
        </a:p>
      </dgm:t>
    </dgm:pt>
    <dgm:pt modelId="{36DF1D29-7F5B-4DAA-88F2-31F9196C907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/>
            <a:t>Kvalita veřejných prostor</a:t>
          </a:r>
        </a:p>
      </dgm:t>
    </dgm:pt>
    <dgm:pt modelId="{9FF0AA66-50B6-4F7E-9342-3C8FB2CCAE05}" type="parTrans" cxnId="{B38DF1D4-3A6E-4306-BE2A-127C1A9C6E35}">
      <dgm:prSet/>
      <dgm:spPr/>
      <dgm:t>
        <a:bodyPr/>
        <a:lstStyle/>
        <a:p>
          <a:endParaRPr lang="cs-CZ"/>
        </a:p>
      </dgm:t>
    </dgm:pt>
    <dgm:pt modelId="{1DAA7F0C-4758-48A2-9AFD-11D29710A589}" type="sibTrans" cxnId="{B38DF1D4-3A6E-4306-BE2A-127C1A9C6E3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/>
            <a:t>Podpora participace</a:t>
          </a:r>
        </a:p>
      </dgm:t>
    </dgm:pt>
    <dgm:pt modelId="{4877D415-D80D-44E7-8124-CE43A687F4B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/>
            <a:t>Sdílení dobré praxe</a:t>
          </a:r>
        </a:p>
      </dgm:t>
    </dgm:pt>
    <dgm:pt modelId="{46A59E57-9214-4C75-AE30-E49634B673DC}" type="parTrans" cxnId="{CD0784A0-8074-493E-A381-9C8D0FC42D43}">
      <dgm:prSet/>
      <dgm:spPr/>
      <dgm:t>
        <a:bodyPr/>
        <a:lstStyle/>
        <a:p>
          <a:endParaRPr lang="cs-CZ"/>
        </a:p>
      </dgm:t>
    </dgm:pt>
    <dgm:pt modelId="{0338E122-A825-404C-991B-A316AAF3477C}" type="sibTrans" cxnId="{CD0784A0-8074-493E-A381-9C8D0FC42D4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400" dirty="0"/>
            <a:t>Podpora místních komunit</a:t>
          </a:r>
        </a:p>
      </dgm:t>
    </dgm:pt>
    <dgm:pt modelId="{9044625A-DC00-4B84-87F7-E1D295FA0732}" type="pres">
      <dgm:prSet presAssocID="{2C69624D-7888-471C-8FE9-9E63C1F830F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850F89C-13D8-40B8-AFA3-212998A8114B}" type="pres">
      <dgm:prSet presAssocID="{1487974A-9C9C-4C55-A318-9B0AE7CE3736}" presName="composite" presStyleCnt="0"/>
      <dgm:spPr/>
    </dgm:pt>
    <dgm:pt modelId="{B17358DB-0BF1-471E-B870-A803077374A8}" type="pres">
      <dgm:prSet presAssocID="{1487974A-9C9C-4C55-A318-9B0AE7CE3736}" presName="Parent1" presStyleLbl="node1" presStyleIdx="0" presStyleCnt="10" custLinFactX="100000" custLinFactNeighborX="114609" custLinFactNeighborY="10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F97942-1219-4A3D-80B2-E87B18539243}" type="pres">
      <dgm:prSet presAssocID="{1487974A-9C9C-4C55-A318-9B0AE7CE3736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41E7AF-3B87-47A2-8F4C-8768AFE698D1}" type="pres">
      <dgm:prSet presAssocID="{1487974A-9C9C-4C55-A318-9B0AE7CE3736}" presName="BalanceSpacing" presStyleCnt="0"/>
      <dgm:spPr/>
    </dgm:pt>
    <dgm:pt modelId="{8CA76FC8-3311-4331-B6DA-74A50B841DF0}" type="pres">
      <dgm:prSet presAssocID="{1487974A-9C9C-4C55-A318-9B0AE7CE3736}" presName="BalanceSpacing1" presStyleCnt="0"/>
      <dgm:spPr/>
    </dgm:pt>
    <dgm:pt modelId="{05BF078A-EE21-452E-BB49-8F588D9EA35F}" type="pres">
      <dgm:prSet presAssocID="{5D88F3D0-2B31-4059-8B55-E4B78170A230}" presName="Accent1Text" presStyleLbl="node1" presStyleIdx="1" presStyleCnt="10" custLinFactX="7109" custLinFactNeighborX="100000" custLinFactNeighborY="-1864"/>
      <dgm:spPr/>
      <dgm:t>
        <a:bodyPr/>
        <a:lstStyle/>
        <a:p>
          <a:endParaRPr lang="cs-CZ"/>
        </a:p>
      </dgm:t>
    </dgm:pt>
    <dgm:pt modelId="{2809D2F0-95A0-4F32-9B52-8E602FD3E884}" type="pres">
      <dgm:prSet presAssocID="{5D88F3D0-2B31-4059-8B55-E4B78170A230}" presName="spaceBetweenRectangles" presStyleCnt="0"/>
      <dgm:spPr/>
    </dgm:pt>
    <dgm:pt modelId="{BE7E31B2-18A6-40C2-9513-21F8AE82147E}" type="pres">
      <dgm:prSet presAssocID="{B5281C20-1B99-4B83-804A-E0664E436908}" presName="composite" presStyleCnt="0"/>
      <dgm:spPr/>
    </dgm:pt>
    <dgm:pt modelId="{90010D0E-CFD1-42C3-849C-12476E510C83}" type="pres">
      <dgm:prSet presAssocID="{B5281C20-1B99-4B83-804A-E0664E436908}" presName="Parent1" presStyleLbl="node1" presStyleIdx="2" presStyleCnt="10" custLinFactX="61081" custLinFactNeighborX="100000" custLinFactNeighborY="-861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788A33-3C54-4947-83A1-2AC918A4ED04}" type="pres">
      <dgm:prSet presAssocID="{B5281C20-1B99-4B83-804A-E0664E436908}" presName="Childtext1" presStyleLbl="revTx" presStyleIdx="1" presStyleCnt="5" custLinFactY="-70386" custLinFactNeighborX="-374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EBF11F-5C27-4D26-A35E-7518F33A40F6}" type="pres">
      <dgm:prSet presAssocID="{B5281C20-1B99-4B83-804A-E0664E436908}" presName="BalanceSpacing" presStyleCnt="0"/>
      <dgm:spPr/>
    </dgm:pt>
    <dgm:pt modelId="{17CD17A7-7FCB-4F88-AC1B-2E5409C8381E}" type="pres">
      <dgm:prSet presAssocID="{B5281C20-1B99-4B83-804A-E0664E436908}" presName="BalanceSpacing1" presStyleCnt="0"/>
      <dgm:spPr/>
    </dgm:pt>
    <dgm:pt modelId="{3476CECB-4188-45D3-87DC-F75710660B6D}" type="pres">
      <dgm:prSet presAssocID="{FD6A4959-25ED-40BA-9D68-B96D27CDD77A}" presName="Accent1Text" presStyleLbl="node1" presStyleIdx="3" presStyleCnt="10"/>
      <dgm:spPr/>
      <dgm:t>
        <a:bodyPr/>
        <a:lstStyle/>
        <a:p>
          <a:endParaRPr lang="cs-CZ"/>
        </a:p>
      </dgm:t>
    </dgm:pt>
    <dgm:pt modelId="{E11D33F2-B189-42AE-84E8-6CDC444D2695}" type="pres">
      <dgm:prSet presAssocID="{FD6A4959-25ED-40BA-9D68-B96D27CDD77A}" presName="spaceBetweenRectangles" presStyleCnt="0"/>
      <dgm:spPr/>
    </dgm:pt>
    <dgm:pt modelId="{4EB1A8C8-EA67-4AB7-B814-BD09DF7E9E99}" type="pres">
      <dgm:prSet presAssocID="{98CC6425-8924-412E-AC62-1B7D1AA94547}" presName="composite" presStyleCnt="0"/>
      <dgm:spPr/>
    </dgm:pt>
    <dgm:pt modelId="{AE49D8B1-3E99-4EE5-A6B2-CF41C9AB6021}" type="pres">
      <dgm:prSet presAssocID="{98CC6425-8924-412E-AC62-1B7D1AA94547}" presName="Parent1" presStyleLbl="node1" presStyleIdx="4" presStyleCnt="10" custLinFactX="63077" custLinFactNeighborX="100000" custLinFactNeighborY="-839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949AE3-64E7-4DAF-A5DC-9D7134533FBB}" type="pres">
      <dgm:prSet presAssocID="{98CC6425-8924-412E-AC62-1B7D1AA94547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5654A3-E890-4341-BA82-5ECF4F82A0D2}" type="pres">
      <dgm:prSet presAssocID="{98CC6425-8924-412E-AC62-1B7D1AA94547}" presName="BalanceSpacing" presStyleCnt="0"/>
      <dgm:spPr/>
    </dgm:pt>
    <dgm:pt modelId="{CF30EED0-60D7-4D63-8EDC-00EBB5D76974}" type="pres">
      <dgm:prSet presAssocID="{98CC6425-8924-412E-AC62-1B7D1AA94547}" presName="BalanceSpacing1" presStyleCnt="0"/>
      <dgm:spPr/>
    </dgm:pt>
    <dgm:pt modelId="{CB5D9D86-A6D8-4EB6-8928-0A7A9F8732A2}" type="pres">
      <dgm:prSet presAssocID="{BC9447BE-ABAD-45D7-A43D-1700744F38AB}" presName="Accent1Text" presStyleLbl="node1" presStyleIdx="5" presStyleCnt="10" custLinFactNeighborX="54298" custLinFactNeighborY="-83968"/>
      <dgm:spPr/>
      <dgm:t>
        <a:bodyPr/>
        <a:lstStyle/>
        <a:p>
          <a:endParaRPr lang="cs-CZ"/>
        </a:p>
      </dgm:t>
    </dgm:pt>
    <dgm:pt modelId="{54FA5098-F778-46C6-BEC5-8B59B4F2B58C}" type="pres">
      <dgm:prSet presAssocID="{BC9447BE-ABAD-45D7-A43D-1700744F38AB}" presName="spaceBetweenRectangles" presStyleCnt="0"/>
      <dgm:spPr/>
    </dgm:pt>
    <dgm:pt modelId="{3E4C6B48-E739-4789-AB80-0416B1FD0353}" type="pres">
      <dgm:prSet presAssocID="{36DF1D29-7F5B-4DAA-88F2-31F9196C9076}" presName="composite" presStyleCnt="0"/>
      <dgm:spPr/>
    </dgm:pt>
    <dgm:pt modelId="{3953A215-72CC-4511-A37F-FF5B0E0A9995}" type="pres">
      <dgm:prSet presAssocID="{36DF1D29-7F5B-4DAA-88F2-31F9196C9076}" presName="Parent1" presStyleLbl="node1" presStyleIdx="6" presStyleCnt="10" custLinFactNeighborX="54581" custLinFactNeighborY="-828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2D6D0D-C540-4A6F-A0DB-9AFFBFF7B59B}" type="pres">
      <dgm:prSet presAssocID="{36DF1D29-7F5B-4DAA-88F2-31F9196C9076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C71056C7-2982-4FAD-87D6-E9FB02C0AE9A}" type="pres">
      <dgm:prSet presAssocID="{36DF1D29-7F5B-4DAA-88F2-31F9196C9076}" presName="BalanceSpacing" presStyleCnt="0"/>
      <dgm:spPr/>
    </dgm:pt>
    <dgm:pt modelId="{94626E43-51DA-4C50-9289-D889D356C41E}" type="pres">
      <dgm:prSet presAssocID="{36DF1D29-7F5B-4DAA-88F2-31F9196C9076}" presName="BalanceSpacing1" presStyleCnt="0"/>
      <dgm:spPr/>
    </dgm:pt>
    <dgm:pt modelId="{2E48355E-8B46-48BE-8375-5922D2EA3412}" type="pres">
      <dgm:prSet presAssocID="{1DAA7F0C-4758-48A2-9AFD-11D29710A589}" presName="Accent1Text" presStyleLbl="node1" presStyleIdx="7" presStyleCnt="10" custLinFactNeighborX="54581" custLinFactNeighborY="-85126"/>
      <dgm:spPr/>
      <dgm:t>
        <a:bodyPr/>
        <a:lstStyle/>
        <a:p>
          <a:endParaRPr lang="cs-CZ"/>
        </a:p>
      </dgm:t>
    </dgm:pt>
    <dgm:pt modelId="{465C2D8C-1A5B-4E94-A9F3-2A8C243680B7}" type="pres">
      <dgm:prSet presAssocID="{1DAA7F0C-4758-48A2-9AFD-11D29710A589}" presName="spaceBetweenRectangles" presStyleCnt="0"/>
      <dgm:spPr/>
    </dgm:pt>
    <dgm:pt modelId="{94D6FD34-D010-4210-86D4-9DB59247EFD3}" type="pres">
      <dgm:prSet presAssocID="{4877D415-D80D-44E7-8124-CE43A687F4BF}" presName="composite" presStyleCnt="0"/>
      <dgm:spPr/>
    </dgm:pt>
    <dgm:pt modelId="{DFE2D129-2261-4809-AEB6-11E61BFEBC40}" type="pres">
      <dgm:prSet presAssocID="{4877D415-D80D-44E7-8124-CE43A687F4BF}" presName="Parent1" presStyleLbl="node1" presStyleIdx="8" presStyleCnt="10" custLinFactX="100000" custLinFactY="-69673" custLinFactNeighborX="119281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8F741D-2BDE-406A-AFFD-1FE8E8E8BA96}" type="pres">
      <dgm:prSet presAssocID="{4877D415-D80D-44E7-8124-CE43A687F4BF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DD4BA9E9-BE1B-43AE-A94C-1174B99F66F2}" type="pres">
      <dgm:prSet presAssocID="{4877D415-D80D-44E7-8124-CE43A687F4BF}" presName="BalanceSpacing" presStyleCnt="0"/>
      <dgm:spPr/>
    </dgm:pt>
    <dgm:pt modelId="{7CF74AA4-2638-43EB-89BF-1DD082050A5A}" type="pres">
      <dgm:prSet presAssocID="{4877D415-D80D-44E7-8124-CE43A687F4BF}" presName="BalanceSpacing1" presStyleCnt="0"/>
      <dgm:spPr/>
    </dgm:pt>
    <dgm:pt modelId="{2FF6C98B-95F5-429C-980D-1646918AC723}" type="pres">
      <dgm:prSet presAssocID="{0338E122-A825-404C-991B-A316AAF3477C}" presName="Accent1Text" presStyleLbl="node1" presStyleIdx="9" presStyleCnt="10" custLinFactY="-67936" custLinFactNeighborX="-2201" custLinFactNeighborY="-100000"/>
      <dgm:spPr/>
      <dgm:t>
        <a:bodyPr/>
        <a:lstStyle/>
        <a:p>
          <a:endParaRPr lang="cs-CZ"/>
        </a:p>
      </dgm:t>
    </dgm:pt>
  </dgm:ptLst>
  <dgm:cxnLst>
    <dgm:cxn modelId="{EF75C524-0D3F-450D-B087-01C308FA7F66}" type="presOf" srcId="{B5281C20-1B99-4B83-804A-E0664E436908}" destId="{90010D0E-CFD1-42C3-849C-12476E510C83}" srcOrd="0" destOrd="0" presId="urn:microsoft.com/office/officeart/2008/layout/AlternatingHexagons"/>
    <dgm:cxn modelId="{B38DF1D4-3A6E-4306-BE2A-127C1A9C6E35}" srcId="{2C69624D-7888-471C-8FE9-9E63C1F830F4}" destId="{36DF1D29-7F5B-4DAA-88F2-31F9196C9076}" srcOrd="3" destOrd="0" parTransId="{9FF0AA66-50B6-4F7E-9342-3C8FB2CCAE05}" sibTransId="{1DAA7F0C-4758-48A2-9AFD-11D29710A589}"/>
    <dgm:cxn modelId="{DA0573E2-6F7B-4DF4-8EAA-D5A14F164F67}" type="presOf" srcId="{0338E122-A825-404C-991B-A316AAF3477C}" destId="{2FF6C98B-95F5-429C-980D-1646918AC723}" srcOrd="0" destOrd="0" presId="urn:microsoft.com/office/officeart/2008/layout/AlternatingHexagons"/>
    <dgm:cxn modelId="{A95188A4-EB90-4388-BF0F-F94B3AF066C9}" type="presOf" srcId="{FD6A4959-25ED-40BA-9D68-B96D27CDD77A}" destId="{3476CECB-4188-45D3-87DC-F75710660B6D}" srcOrd="0" destOrd="0" presId="urn:microsoft.com/office/officeart/2008/layout/AlternatingHexagons"/>
    <dgm:cxn modelId="{C9A7BE01-DC2A-4BCB-9BF7-8D8E4256059C}" type="presOf" srcId="{EA590041-6A39-4920-A58E-2A58109BE7B3}" destId="{E5949AE3-64E7-4DAF-A5DC-9D7134533FBB}" srcOrd="0" destOrd="0" presId="urn:microsoft.com/office/officeart/2008/layout/AlternatingHexagons"/>
    <dgm:cxn modelId="{8139858E-FCC8-44F7-8361-21AE47C2D070}" type="presOf" srcId="{BC9447BE-ABAD-45D7-A43D-1700744F38AB}" destId="{CB5D9D86-A6D8-4EB6-8928-0A7A9F8732A2}" srcOrd="0" destOrd="0" presId="urn:microsoft.com/office/officeart/2008/layout/AlternatingHexagons"/>
    <dgm:cxn modelId="{29DB1DE1-2181-4365-922E-118B66BCC390}" type="presOf" srcId="{1487974A-9C9C-4C55-A318-9B0AE7CE3736}" destId="{B17358DB-0BF1-471E-B870-A803077374A8}" srcOrd="0" destOrd="0" presId="urn:microsoft.com/office/officeart/2008/layout/AlternatingHexagons"/>
    <dgm:cxn modelId="{5FF94265-589C-4CC6-8583-46F7A26C020A}" srcId="{2C69624D-7888-471C-8FE9-9E63C1F830F4}" destId="{98CC6425-8924-412E-AC62-1B7D1AA94547}" srcOrd="2" destOrd="0" parTransId="{37428E5D-9175-47BC-A86C-41913706B3F5}" sibTransId="{BC9447BE-ABAD-45D7-A43D-1700744F38AB}"/>
    <dgm:cxn modelId="{E1BD1BF2-7300-4AED-8F10-61E0746372CB}" type="presOf" srcId="{2C69624D-7888-471C-8FE9-9E63C1F830F4}" destId="{9044625A-DC00-4B84-87F7-E1D295FA0732}" srcOrd="0" destOrd="0" presId="urn:microsoft.com/office/officeart/2008/layout/AlternatingHexagons"/>
    <dgm:cxn modelId="{CBFCC462-3298-4FDF-9341-7F90F3609F62}" type="presOf" srcId="{5D88F3D0-2B31-4059-8B55-E4B78170A230}" destId="{05BF078A-EE21-452E-BB49-8F588D9EA35F}" srcOrd="0" destOrd="0" presId="urn:microsoft.com/office/officeart/2008/layout/AlternatingHexagons"/>
    <dgm:cxn modelId="{DCAA92A0-F396-4C96-98A7-03EE1E796D90}" srcId="{2C69624D-7888-471C-8FE9-9E63C1F830F4}" destId="{1487974A-9C9C-4C55-A318-9B0AE7CE3736}" srcOrd="0" destOrd="0" parTransId="{E3508C9E-EAA2-4901-8D1E-F5E94B90F06D}" sibTransId="{5D88F3D0-2B31-4059-8B55-E4B78170A230}"/>
    <dgm:cxn modelId="{AF1BAEDC-364F-445E-8AC5-8ADF5A1C5E1E}" srcId="{98CC6425-8924-412E-AC62-1B7D1AA94547}" destId="{EA590041-6A39-4920-A58E-2A58109BE7B3}" srcOrd="0" destOrd="0" parTransId="{0B251488-5EDD-4BCD-AE56-AFC128C29E32}" sibTransId="{B1338CC9-E08B-445B-9917-BE8CED6903D7}"/>
    <dgm:cxn modelId="{B52C3C29-EC7F-419D-981E-3BCCF6C0E892}" srcId="{2C69624D-7888-471C-8FE9-9E63C1F830F4}" destId="{B5281C20-1B99-4B83-804A-E0664E436908}" srcOrd="1" destOrd="0" parTransId="{475624B7-7781-4AF7-A75E-47E602582707}" sibTransId="{FD6A4959-25ED-40BA-9D68-B96D27CDD77A}"/>
    <dgm:cxn modelId="{3ACFA5BB-1660-4684-BC74-F569337759B3}" type="presOf" srcId="{4877D415-D80D-44E7-8124-CE43A687F4BF}" destId="{DFE2D129-2261-4809-AEB6-11E61BFEBC40}" srcOrd="0" destOrd="0" presId="urn:microsoft.com/office/officeart/2008/layout/AlternatingHexagons"/>
    <dgm:cxn modelId="{1578C2DC-0F4E-4CF2-BDD7-B9D3DD6D12A8}" type="presOf" srcId="{1DAA7F0C-4758-48A2-9AFD-11D29710A589}" destId="{2E48355E-8B46-48BE-8375-5922D2EA3412}" srcOrd="0" destOrd="0" presId="urn:microsoft.com/office/officeart/2008/layout/AlternatingHexagons"/>
    <dgm:cxn modelId="{C16EFF95-35C1-47EC-802A-BCEBEFCBBC34}" type="presOf" srcId="{98CC6425-8924-412E-AC62-1B7D1AA94547}" destId="{AE49D8B1-3E99-4EE5-A6B2-CF41C9AB6021}" srcOrd="0" destOrd="0" presId="urn:microsoft.com/office/officeart/2008/layout/AlternatingHexagons"/>
    <dgm:cxn modelId="{CD0784A0-8074-493E-A381-9C8D0FC42D43}" srcId="{2C69624D-7888-471C-8FE9-9E63C1F830F4}" destId="{4877D415-D80D-44E7-8124-CE43A687F4BF}" srcOrd="4" destOrd="0" parTransId="{46A59E57-9214-4C75-AE30-E49634B673DC}" sibTransId="{0338E122-A825-404C-991B-A316AAF3477C}"/>
    <dgm:cxn modelId="{2FF54AAC-A845-4041-B1EA-C88CB60561B1}" type="presOf" srcId="{36DF1D29-7F5B-4DAA-88F2-31F9196C9076}" destId="{3953A215-72CC-4511-A37F-FF5B0E0A9995}" srcOrd="0" destOrd="0" presId="urn:microsoft.com/office/officeart/2008/layout/AlternatingHexagons"/>
    <dgm:cxn modelId="{3DFDE6BF-32E4-4538-80CA-69D56DA0A69C}" type="presParOf" srcId="{9044625A-DC00-4B84-87F7-E1D295FA0732}" destId="{F850F89C-13D8-40B8-AFA3-212998A8114B}" srcOrd="0" destOrd="0" presId="urn:microsoft.com/office/officeart/2008/layout/AlternatingHexagons"/>
    <dgm:cxn modelId="{681AD352-9196-4C95-B10C-6BC4E5240C2E}" type="presParOf" srcId="{F850F89C-13D8-40B8-AFA3-212998A8114B}" destId="{B17358DB-0BF1-471E-B870-A803077374A8}" srcOrd="0" destOrd="0" presId="urn:microsoft.com/office/officeart/2008/layout/AlternatingHexagons"/>
    <dgm:cxn modelId="{FDD26AF3-C539-47F5-A395-6AA9436946E6}" type="presParOf" srcId="{F850F89C-13D8-40B8-AFA3-212998A8114B}" destId="{84F97942-1219-4A3D-80B2-E87B18539243}" srcOrd="1" destOrd="0" presId="urn:microsoft.com/office/officeart/2008/layout/AlternatingHexagons"/>
    <dgm:cxn modelId="{CF427C7F-EDE5-4247-BA82-1FFC0768EFD8}" type="presParOf" srcId="{F850F89C-13D8-40B8-AFA3-212998A8114B}" destId="{4C41E7AF-3B87-47A2-8F4C-8768AFE698D1}" srcOrd="2" destOrd="0" presId="urn:microsoft.com/office/officeart/2008/layout/AlternatingHexagons"/>
    <dgm:cxn modelId="{6B8DC511-1D50-4526-B105-C4D497219748}" type="presParOf" srcId="{F850F89C-13D8-40B8-AFA3-212998A8114B}" destId="{8CA76FC8-3311-4331-B6DA-74A50B841DF0}" srcOrd="3" destOrd="0" presId="urn:microsoft.com/office/officeart/2008/layout/AlternatingHexagons"/>
    <dgm:cxn modelId="{DA025C08-321A-4879-9E8C-6BF27D6FC58A}" type="presParOf" srcId="{F850F89C-13D8-40B8-AFA3-212998A8114B}" destId="{05BF078A-EE21-452E-BB49-8F588D9EA35F}" srcOrd="4" destOrd="0" presId="urn:microsoft.com/office/officeart/2008/layout/AlternatingHexagons"/>
    <dgm:cxn modelId="{D8B26D15-E8DB-4C07-A446-FF0D9F23EF05}" type="presParOf" srcId="{9044625A-DC00-4B84-87F7-E1D295FA0732}" destId="{2809D2F0-95A0-4F32-9B52-8E602FD3E884}" srcOrd="1" destOrd="0" presId="urn:microsoft.com/office/officeart/2008/layout/AlternatingHexagons"/>
    <dgm:cxn modelId="{B1969349-EC6B-4866-8DE5-740C924CC318}" type="presParOf" srcId="{9044625A-DC00-4B84-87F7-E1D295FA0732}" destId="{BE7E31B2-18A6-40C2-9513-21F8AE82147E}" srcOrd="2" destOrd="0" presId="urn:microsoft.com/office/officeart/2008/layout/AlternatingHexagons"/>
    <dgm:cxn modelId="{264881A4-93C7-479C-8887-531277447F40}" type="presParOf" srcId="{BE7E31B2-18A6-40C2-9513-21F8AE82147E}" destId="{90010D0E-CFD1-42C3-849C-12476E510C83}" srcOrd="0" destOrd="0" presId="urn:microsoft.com/office/officeart/2008/layout/AlternatingHexagons"/>
    <dgm:cxn modelId="{9C71D3C0-1C95-4A2C-B389-614E62C0B67D}" type="presParOf" srcId="{BE7E31B2-18A6-40C2-9513-21F8AE82147E}" destId="{F5788A33-3C54-4947-83A1-2AC918A4ED04}" srcOrd="1" destOrd="0" presId="urn:microsoft.com/office/officeart/2008/layout/AlternatingHexagons"/>
    <dgm:cxn modelId="{895489CB-FB8B-4B47-86EE-D97A9991B55E}" type="presParOf" srcId="{BE7E31B2-18A6-40C2-9513-21F8AE82147E}" destId="{20EBF11F-5C27-4D26-A35E-7518F33A40F6}" srcOrd="2" destOrd="0" presId="urn:microsoft.com/office/officeart/2008/layout/AlternatingHexagons"/>
    <dgm:cxn modelId="{D75275F5-FF5E-4CF8-9813-1E4F8EE849ED}" type="presParOf" srcId="{BE7E31B2-18A6-40C2-9513-21F8AE82147E}" destId="{17CD17A7-7FCB-4F88-AC1B-2E5409C8381E}" srcOrd="3" destOrd="0" presId="urn:microsoft.com/office/officeart/2008/layout/AlternatingHexagons"/>
    <dgm:cxn modelId="{5D4DF040-C8A8-46E3-8409-24B08AE2CC3A}" type="presParOf" srcId="{BE7E31B2-18A6-40C2-9513-21F8AE82147E}" destId="{3476CECB-4188-45D3-87DC-F75710660B6D}" srcOrd="4" destOrd="0" presId="urn:microsoft.com/office/officeart/2008/layout/AlternatingHexagons"/>
    <dgm:cxn modelId="{0E8391A6-E45B-4A16-992C-8DB3F7240395}" type="presParOf" srcId="{9044625A-DC00-4B84-87F7-E1D295FA0732}" destId="{E11D33F2-B189-42AE-84E8-6CDC444D2695}" srcOrd="3" destOrd="0" presId="urn:microsoft.com/office/officeart/2008/layout/AlternatingHexagons"/>
    <dgm:cxn modelId="{11F3243B-260B-46B1-87DD-6AC333B7C8F6}" type="presParOf" srcId="{9044625A-DC00-4B84-87F7-E1D295FA0732}" destId="{4EB1A8C8-EA67-4AB7-B814-BD09DF7E9E99}" srcOrd="4" destOrd="0" presId="urn:microsoft.com/office/officeart/2008/layout/AlternatingHexagons"/>
    <dgm:cxn modelId="{BA815103-1AA2-48AB-9C3E-0A2761D05A8D}" type="presParOf" srcId="{4EB1A8C8-EA67-4AB7-B814-BD09DF7E9E99}" destId="{AE49D8B1-3E99-4EE5-A6B2-CF41C9AB6021}" srcOrd="0" destOrd="0" presId="urn:microsoft.com/office/officeart/2008/layout/AlternatingHexagons"/>
    <dgm:cxn modelId="{DF4DBDCA-D229-4946-A24E-336514362516}" type="presParOf" srcId="{4EB1A8C8-EA67-4AB7-B814-BD09DF7E9E99}" destId="{E5949AE3-64E7-4DAF-A5DC-9D7134533FBB}" srcOrd="1" destOrd="0" presId="urn:microsoft.com/office/officeart/2008/layout/AlternatingHexagons"/>
    <dgm:cxn modelId="{5550DD11-511D-4A9D-AA0A-78E5A5AE7900}" type="presParOf" srcId="{4EB1A8C8-EA67-4AB7-B814-BD09DF7E9E99}" destId="{455654A3-E890-4341-BA82-5ECF4F82A0D2}" srcOrd="2" destOrd="0" presId="urn:microsoft.com/office/officeart/2008/layout/AlternatingHexagons"/>
    <dgm:cxn modelId="{02401575-8777-4C5C-9315-50D81C359E06}" type="presParOf" srcId="{4EB1A8C8-EA67-4AB7-B814-BD09DF7E9E99}" destId="{CF30EED0-60D7-4D63-8EDC-00EBB5D76974}" srcOrd="3" destOrd="0" presId="urn:microsoft.com/office/officeart/2008/layout/AlternatingHexagons"/>
    <dgm:cxn modelId="{C71C5219-AA0D-462A-82E2-EB4B975D2C44}" type="presParOf" srcId="{4EB1A8C8-EA67-4AB7-B814-BD09DF7E9E99}" destId="{CB5D9D86-A6D8-4EB6-8928-0A7A9F8732A2}" srcOrd="4" destOrd="0" presId="urn:microsoft.com/office/officeart/2008/layout/AlternatingHexagons"/>
    <dgm:cxn modelId="{FCE63BE2-7027-4C2C-BA95-2CA58FB48819}" type="presParOf" srcId="{9044625A-DC00-4B84-87F7-E1D295FA0732}" destId="{54FA5098-F778-46C6-BEC5-8B59B4F2B58C}" srcOrd="5" destOrd="0" presId="urn:microsoft.com/office/officeart/2008/layout/AlternatingHexagons"/>
    <dgm:cxn modelId="{F38592D9-0693-4A15-87C2-87AB3517B380}" type="presParOf" srcId="{9044625A-DC00-4B84-87F7-E1D295FA0732}" destId="{3E4C6B48-E739-4789-AB80-0416B1FD0353}" srcOrd="6" destOrd="0" presId="urn:microsoft.com/office/officeart/2008/layout/AlternatingHexagons"/>
    <dgm:cxn modelId="{DD538175-275A-4294-9EF7-5D27B2077ABF}" type="presParOf" srcId="{3E4C6B48-E739-4789-AB80-0416B1FD0353}" destId="{3953A215-72CC-4511-A37F-FF5B0E0A9995}" srcOrd="0" destOrd="0" presId="urn:microsoft.com/office/officeart/2008/layout/AlternatingHexagons"/>
    <dgm:cxn modelId="{917C7A8A-E60D-4967-8A68-B06308FE98FE}" type="presParOf" srcId="{3E4C6B48-E739-4789-AB80-0416B1FD0353}" destId="{812D6D0D-C540-4A6F-A0DB-9AFFBFF7B59B}" srcOrd="1" destOrd="0" presId="urn:microsoft.com/office/officeart/2008/layout/AlternatingHexagons"/>
    <dgm:cxn modelId="{C18535E6-8646-4501-BB3D-A1E79F669A36}" type="presParOf" srcId="{3E4C6B48-E739-4789-AB80-0416B1FD0353}" destId="{C71056C7-2982-4FAD-87D6-E9FB02C0AE9A}" srcOrd="2" destOrd="0" presId="urn:microsoft.com/office/officeart/2008/layout/AlternatingHexagons"/>
    <dgm:cxn modelId="{98883406-E2ED-4D22-A1F1-1E905612C613}" type="presParOf" srcId="{3E4C6B48-E739-4789-AB80-0416B1FD0353}" destId="{94626E43-51DA-4C50-9289-D889D356C41E}" srcOrd="3" destOrd="0" presId="urn:microsoft.com/office/officeart/2008/layout/AlternatingHexagons"/>
    <dgm:cxn modelId="{B2FAA806-24C1-4C9A-A67A-3E083C44B3B0}" type="presParOf" srcId="{3E4C6B48-E739-4789-AB80-0416B1FD0353}" destId="{2E48355E-8B46-48BE-8375-5922D2EA3412}" srcOrd="4" destOrd="0" presId="urn:microsoft.com/office/officeart/2008/layout/AlternatingHexagons"/>
    <dgm:cxn modelId="{A1D9FA2C-F9FA-43B9-87C1-2EAF925A8A12}" type="presParOf" srcId="{9044625A-DC00-4B84-87F7-E1D295FA0732}" destId="{465C2D8C-1A5B-4E94-A9F3-2A8C243680B7}" srcOrd="7" destOrd="0" presId="urn:microsoft.com/office/officeart/2008/layout/AlternatingHexagons"/>
    <dgm:cxn modelId="{DB6C4655-8DE6-4034-B344-0C90DB7ABCB5}" type="presParOf" srcId="{9044625A-DC00-4B84-87F7-E1D295FA0732}" destId="{94D6FD34-D010-4210-86D4-9DB59247EFD3}" srcOrd="8" destOrd="0" presId="urn:microsoft.com/office/officeart/2008/layout/AlternatingHexagons"/>
    <dgm:cxn modelId="{257E3D3C-D053-4029-8106-5ECA299BCAC7}" type="presParOf" srcId="{94D6FD34-D010-4210-86D4-9DB59247EFD3}" destId="{DFE2D129-2261-4809-AEB6-11E61BFEBC40}" srcOrd="0" destOrd="0" presId="urn:microsoft.com/office/officeart/2008/layout/AlternatingHexagons"/>
    <dgm:cxn modelId="{289EF7FB-9222-428B-BEE1-79D1EFD46AB9}" type="presParOf" srcId="{94D6FD34-D010-4210-86D4-9DB59247EFD3}" destId="{5A8F741D-2BDE-406A-AFFD-1FE8E8E8BA96}" srcOrd="1" destOrd="0" presId="urn:microsoft.com/office/officeart/2008/layout/AlternatingHexagons"/>
    <dgm:cxn modelId="{29B5280D-F908-4893-A865-748FE8D02F61}" type="presParOf" srcId="{94D6FD34-D010-4210-86D4-9DB59247EFD3}" destId="{DD4BA9E9-BE1B-43AE-A94C-1174B99F66F2}" srcOrd="2" destOrd="0" presId="urn:microsoft.com/office/officeart/2008/layout/AlternatingHexagons"/>
    <dgm:cxn modelId="{6F636F02-FFBF-4359-B37B-D7D57EA74408}" type="presParOf" srcId="{94D6FD34-D010-4210-86D4-9DB59247EFD3}" destId="{7CF74AA4-2638-43EB-89BF-1DD082050A5A}" srcOrd="3" destOrd="0" presId="urn:microsoft.com/office/officeart/2008/layout/AlternatingHexagons"/>
    <dgm:cxn modelId="{1E63B87F-3D71-4EE8-8297-3E4AB010ABC8}" type="presParOf" srcId="{94D6FD34-D010-4210-86D4-9DB59247EFD3}" destId="{2FF6C98B-95F5-429C-980D-1646918AC72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48C5B6-19E4-44F4-8732-A3EFFCEC48B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49A246E-38EB-4A5B-A648-EFF8F8A62D5F}">
      <dgm:prSet phldrT="[Text]" custT="1"/>
      <dgm:spPr>
        <a:solidFill>
          <a:schemeClr val="tx2"/>
        </a:solidFill>
      </dgm:spPr>
      <dgm:t>
        <a:bodyPr/>
        <a:lstStyle/>
        <a:p>
          <a:endParaRPr lang="cs-CZ" sz="1600" dirty="0" smtClean="0"/>
        </a:p>
        <a:p>
          <a:r>
            <a:rPr lang="cs-CZ" sz="2400" dirty="0" smtClean="0"/>
            <a:t>BUDOVY A ZAŘÍZENÍ</a:t>
          </a:r>
          <a:endParaRPr lang="cs-CZ" sz="2400" dirty="0"/>
        </a:p>
        <a:p>
          <a:r>
            <a:rPr lang="cs-CZ" sz="1600" dirty="0"/>
            <a:t> </a:t>
          </a:r>
        </a:p>
      </dgm:t>
    </dgm:pt>
    <dgm:pt modelId="{2C99F437-1280-4BF1-A886-2CEDD45BCEB2}" type="parTrans" cxnId="{F6A880CC-E303-4ED8-B29A-3EF14304D608}">
      <dgm:prSet/>
      <dgm:spPr/>
      <dgm:t>
        <a:bodyPr/>
        <a:lstStyle/>
        <a:p>
          <a:endParaRPr lang="cs-CZ"/>
        </a:p>
      </dgm:t>
    </dgm:pt>
    <dgm:pt modelId="{AB16B6E8-69D9-4C7A-BFED-E43114C62522}" type="sibTrans" cxnId="{F6A880CC-E303-4ED8-B29A-3EF14304D608}">
      <dgm:prSet/>
      <dgm:spPr/>
      <dgm:t>
        <a:bodyPr/>
        <a:lstStyle/>
        <a:p>
          <a:endParaRPr lang="cs-CZ"/>
        </a:p>
      </dgm:t>
    </dgm:pt>
    <dgm:pt modelId="{7DDF6E54-5A5A-454F-9325-63FC69BC8E3E}">
      <dgm:prSet phldrT="[Text]" custT="1"/>
      <dgm:spPr>
        <a:solidFill>
          <a:schemeClr val="tx2"/>
        </a:solidFill>
      </dgm:spPr>
      <dgm:t>
        <a:bodyPr/>
        <a:lstStyle/>
        <a:p>
          <a:endParaRPr lang="cs-CZ" sz="1600" dirty="0" smtClean="0"/>
        </a:p>
        <a:p>
          <a:r>
            <a:rPr lang="cs-CZ" sz="2400" dirty="0" smtClean="0"/>
            <a:t>ENERGETIKA</a:t>
          </a:r>
          <a:endParaRPr lang="cs-CZ" sz="2000" dirty="0" smtClean="0"/>
        </a:p>
        <a:p>
          <a:endParaRPr lang="cs-CZ" sz="1600" dirty="0"/>
        </a:p>
      </dgm:t>
    </dgm:pt>
    <dgm:pt modelId="{4D8E1F29-04CE-40F7-81E8-F0817FFB9F79}" type="parTrans" cxnId="{7E9F8ED6-EFF7-46E0-AFAD-DCA3D93BC309}">
      <dgm:prSet/>
      <dgm:spPr/>
      <dgm:t>
        <a:bodyPr/>
        <a:lstStyle/>
        <a:p>
          <a:endParaRPr lang="cs-CZ"/>
        </a:p>
      </dgm:t>
    </dgm:pt>
    <dgm:pt modelId="{AAB54EAC-CCCA-48C2-95E6-0026B49D3A56}" type="sibTrans" cxnId="{7E9F8ED6-EFF7-46E0-AFAD-DCA3D93BC309}">
      <dgm:prSet/>
      <dgm:spPr/>
      <dgm:t>
        <a:bodyPr/>
        <a:lstStyle/>
        <a:p>
          <a:endParaRPr lang="cs-CZ"/>
        </a:p>
      </dgm:t>
    </dgm:pt>
    <dgm:pt modelId="{222F3871-BA38-4AE2-98D3-77FBB70B2A83}">
      <dgm:prSet phldrT="[Text]" custT="1"/>
      <dgm:spPr>
        <a:solidFill>
          <a:schemeClr val="tx2"/>
        </a:solidFill>
      </dgm:spPr>
      <dgm:t>
        <a:bodyPr/>
        <a:lstStyle/>
        <a:p>
          <a:r>
            <a:rPr lang="cs-CZ" sz="2400" dirty="0"/>
            <a:t>DOPRAVA</a:t>
          </a:r>
        </a:p>
      </dgm:t>
    </dgm:pt>
    <dgm:pt modelId="{CFAD289F-7D58-4F2C-B2EB-E0817B64CBB4}" type="parTrans" cxnId="{BB633130-7C59-478C-9700-FD1EF85B6A7F}">
      <dgm:prSet/>
      <dgm:spPr/>
      <dgm:t>
        <a:bodyPr/>
        <a:lstStyle/>
        <a:p>
          <a:endParaRPr lang="cs-CZ"/>
        </a:p>
      </dgm:t>
    </dgm:pt>
    <dgm:pt modelId="{E1CA7B46-F3EA-4F39-B341-96E13116B658}" type="sibTrans" cxnId="{BB633130-7C59-478C-9700-FD1EF85B6A7F}">
      <dgm:prSet/>
      <dgm:spPr/>
      <dgm:t>
        <a:bodyPr/>
        <a:lstStyle/>
        <a:p>
          <a:endParaRPr lang="cs-CZ"/>
        </a:p>
      </dgm:t>
    </dgm:pt>
    <dgm:pt modelId="{595E7D65-C7C3-449E-A13D-F8AFE06738A2}">
      <dgm:prSet custT="1"/>
      <dgm:spPr>
        <a:solidFill>
          <a:schemeClr val="tx2"/>
        </a:solidFill>
      </dgm:spPr>
      <dgm:t>
        <a:bodyPr/>
        <a:lstStyle/>
        <a:p>
          <a:r>
            <a:rPr lang="cs-CZ" sz="2400" dirty="0"/>
            <a:t>POSILOVÁNÍ KAPACIT A SPOLUPRÁCE</a:t>
          </a:r>
        </a:p>
      </dgm:t>
    </dgm:pt>
    <dgm:pt modelId="{9FBBF3DE-2EE7-40FB-944E-E3093B78642B}" type="parTrans" cxnId="{7C5A622C-EE6C-47CF-9653-1998B16D20D8}">
      <dgm:prSet/>
      <dgm:spPr/>
      <dgm:t>
        <a:bodyPr/>
        <a:lstStyle/>
        <a:p>
          <a:endParaRPr lang="cs-CZ"/>
        </a:p>
      </dgm:t>
    </dgm:pt>
    <dgm:pt modelId="{6D05E4C1-C026-423F-B17E-DE69C7F434B8}" type="sibTrans" cxnId="{7C5A622C-EE6C-47CF-9653-1998B16D20D8}">
      <dgm:prSet/>
      <dgm:spPr/>
      <dgm:t>
        <a:bodyPr/>
        <a:lstStyle/>
        <a:p>
          <a:endParaRPr lang="cs-CZ"/>
        </a:p>
      </dgm:t>
    </dgm:pt>
    <dgm:pt modelId="{50C15676-1B3D-467F-859F-1DA5D8824ACA}" type="pres">
      <dgm:prSet presAssocID="{CC48C5B6-19E4-44F4-8732-A3EFFCEC48B1}" presName="linearFlow" presStyleCnt="0">
        <dgm:presLayoutVars>
          <dgm:dir/>
          <dgm:resizeHandles val="exact"/>
        </dgm:presLayoutVars>
      </dgm:prSet>
      <dgm:spPr/>
    </dgm:pt>
    <dgm:pt modelId="{EB923276-09C7-40E8-A75E-BB271E218F6A}" type="pres">
      <dgm:prSet presAssocID="{949A246E-38EB-4A5B-A648-EFF8F8A62D5F}" presName="composite" presStyleCnt="0"/>
      <dgm:spPr/>
    </dgm:pt>
    <dgm:pt modelId="{3F6845A3-C2C0-4581-8281-FB52C32FFC47}" type="pres">
      <dgm:prSet presAssocID="{949A246E-38EB-4A5B-A648-EFF8F8A62D5F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</dgm:pt>
    <dgm:pt modelId="{8AE6A499-BC3E-4BA8-9B90-BFED245730D1}" type="pres">
      <dgm:prSet presAssocID="{949A246E-38EB-4A5B-A648-EFF8F8A62D5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F650A6-39FF-4B49-A529-F1B0E30ECA0A}" type="pres">
      <dgm:prSet presAssocID="{AB16B6E8-69D9-4C7A-BFED-E43114C62522}" presName="spacing" presStyleCnt="0"/>
      <dgm:spPr/>
    </dgm:pt>
    <dgm:pt modelId="{7FDA29DD-B648-4B64-B580-51D81F9E5DF8}" type="pres">
      <dgm:prSet presAssocID="{7DDF6E54-5A5A-454F-9325-63FC69BC8E3E}" presName="composite" presStyleCnt="0"/>
      <dgm:spPr/>
    </dgm:pt>
    <dgm:pt modelId="{89199A16-26D8-42A8-BE69-F1B957BDE094}" type="pres">
      <dgm:prSet presAssocID="{7DDF6E54-5A5A-454F-9325-63FC69BC8E3E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F0EBA95-A586-40E1-90E7-F29865F49B61}" type="pres">
      <dgm:prSet presAssocID="{7DDF6E54-5A5A-454F-9325-63FC69BC8E3E}" presName="txShp" presStyleLbl="node1" presStyleIdx="1" presStyleCnt="4" custLinFactNeighborX="-54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CE9454-1ADA-4C96-8D95-B1FDD3D97A8B}" type="pres">
      <dgm:prSet presAssocID="{AAB54EAC-CCCA-48C2-95E6-0026B49D3A56}" presName="spacing" presStyleCnt="0"/>
      <dgm:spPr/>
    </dgm:pt>
    <dgm:pt modelId="{818E1C30-C082-467E-96E6-EA76BCBCC939}" type="pres">
      <dgm:prSet presAssocID="{222F3871-BA38-4AE2-98D3-77FBB70B2A83}" presName="composite" presStyleCnt="0"/>
      <dgm:spPr/>
    </dgm:pt>
    <dgm:pt modelId="{7FAC405F-E4DB-4398-B91D-E4A8E13DC89C}" type="pres">
      <dgm:prSet presAssocID="{222F3871-BA38-4AE2-98D3-77FBB70B2A83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/>
          </a:solidFill>
        </a:ln>
      </dgm:spPr>
    </dgm:pt>
    <dgm:pt modelId="{8C9F3F0F-0219-4C6E-88FB-CF83702ABF87}" type="pres">
      <dgm:prSet presAssocID="{222F3871-BA38-4AE2-98D3-77FBB70B2A8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950539-15D3-420E-BB8A-8D693800BEDD}" type="pres">
      <dgm:prSet presAssocID="{E1CA7B46-F3EA-4F39-B341-96E13116B658}" presName="spacing" presStyleCnt="0"/>
      <dgm:spPr/>
    </dgm:pt>
    <dgm:pt modelId="{E6A41ACF-65A9-4B23-94E9-5197F497579E}" type="pres">
      <dgm:prSet presAssocID="{595E7D65-C7C3-449E-A13D-F8AFE06738A2}" presName="composite" presStyleCnt="0"/>
      <dgm:spPr/>
    </dgm:pt>
    <dgm:pt modelId="{33142226-13A6-45B2-A4B8-4A21DDDE5B73}" type="pres">
      <dgm:prSet presAssocID="{595E7D65-C7C3-449E-A13D-F8AFE06738A2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F71A94ED-8C6C-497F-A076-F393CA5019FF}" type="pres">
      <dgm:prSet presAssocID="{595E7D65-C7C3-449E-A13D-F8AFE06738A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3D5E4DE-3BFE-4ACB-B533-B584CBB5018B}" type="presOf" srcId="{595E7D65-C7C3-449E-A13D-F8AFE06738A2}" destId="{F71A94ED-8C6C-497F-A076-F393CA5019FF}" srcOrd="0" destOrd="0" presId="urn:microsoft.com/office/officeart/2005/8/layout/vList3"/>
    <dgm:cxn modelId="{5E21BCE2-885E-4EBA-A8EF-186CDDFDD3A5}" type="presOf" srcId="{949A246E-38EB-4A5B-A648-EFF8F8A62D5F}" destId="{8AE6A499-BC3E-4BA8-9B90-BFED245730D1}" srcOrd="0" destOrd="0" presId="urn:microsoft.com/office/officeart/2005/8/layout/vList3"/>
    <dgm:cxn modelId="{BB633130-7C59-478C-9700-FD1EF85B6A7F}" srcId="{CC48C5B6-19E4-44F4-8732-A3EFFCEC48B1}" destId="{222F3871-BA38-4AE2-98D3-77FBB70B2A83}" srcOrd="2" destOrd="0" parTransId="{CFAD289F-7D58-4F2C-B2EB-E0817B64CBB4}" sibTransId="{E1CA7B46-F3EA-4F39-B341-96E13116B658}"/>
    <dgm:cxn modelId="{FA12C91D-5973-4DDB-BD53-DA067143ABA5}" type="presOf" srcId="{7DDF6E54-5A5A-454F-9325-63FC69BC8E3E}" destId="{AF0EBA95-A586-40E1-90E7-F29865F49B61}" srcOrd="0" destOrd="0" presId="urn:microsoft.com/office/officeart/2005/8/layout/vList3"/>
    <dgm:cxn modelId="{F6A880CC-E303-4ED8-B29A-3EF14304D608}" srcId="{CC48C5B6-19E4-44F4-8732-A3EFFCEC48B1}" destId="{949A246E-38EB-4A5B-A648-EFF8F8A62D5F}" srcOrd="0" destOrd="0" parTransId="{2C99F437-1280-4BF1-A886-2CEDD45BCEB2}" sibTransId="{AB16B6E8-69D9-4C7A-BFED-E43114C62522}"/>
    <dgm:cxn modelId="{3EC95F2A-DDE3-4FF1-9577-1833AB0724AD}" type="presOf" srcId="{222F3871-BA38-4AE2-98D3-77FBB70B2A83}" destId="{8C9F3F0F-0219-4C6E-88FB-CF83702ABF87}" srcOrd="0" destOrd="0" presId="urn:microsoft.com/office/officeart/2005/8/layout/vList3"/>
    <dgm:cxn modelId="{7E9F8ED6-EFF7-46E0-AFAD-DCA3D93BC309}" srcId="{CC48C5B6-19E4-44F4-8732-A3EFFCEC48B1}" destId="{7DDF6E54-5A5A-454F-9325-63FC69BC8E3E}" srcOrd="1" destOrd="0" parTransId="{4D8E1F29-04CE-40F7-81E8-F0817FFB9F79}" sibTransId="{AAB54EAC-CCCA-48C2-95E6-0026B49D3A56}"/>
    <dgm:cxn modelId="{7C5A622C-EE6C-47CF-9653-1998B16D20D8}" srcId="{CC48C5B6-19E4-44F4-8732-A3EFFCEC48B1}" destId="{595E7D65-C7C3-449E-A13D-F8AFE06738A2}" srcOrd="3" destOrd="0" parTransId="{9FBBF3DE-2EE7-40FB-944E-E3093B78642B}" sibTransId="{6D05E4C1-C026-423F-B17E-DE69C7F434B8}"/>
    <dgm:cxn modelId="{A499F08A-1737-495E-96A5-00C6175D6BCD}" type="presOf" srcId="{CC48C5B6-19E4-44F4-8732-A3EFFCEC48B1}" destId="{50C15676-1B3D-467F-859F-1DA5D8824ACA}" srcOrd="0" destOrd="0" presId="urn:microsoft.com/office/officeart/2005/8/layout/vList3"/>
    <dgm:cxn modelId="{E3E4FF45-6A31-4047-A8F0-7A2BD035F7BB}" type="presParOf" srcId="{50C15676-1B3D-467F-859F-1DA5D8824ACA}" destId="{EB923276-09C7-40E8-A75E-BB271E218F6A}" srcOrd="0" destOrd="0" presId="urn:microsoft.com/office/officeart/2005/8/layout/vList3"/>
    <dgm:cxn modelId="{8D24DE21-31F2-45D0-BB48-750E76DE3209}" type="presParOf" srcId="{EB923276-09C7-40E8-A75E-BB271E218F6A}" destId="{3F6845A3-C2C0-4581-8281-FB52C32FFC47}" srcOrd="0" destOrd="0" presId="urn:microsoft.com/office/officeart/2005/8/layout/vList3"/>
    <dgm:cxn modelId="{EDCE5B70-AE6C-4460-8529-5FEB829F8C65}" type="presParOf" srcId="{EB923276-09C7-40E8-A75E-BB271E218F6A}" destId="{8AE6A499-BC3E-4BA8-9B90-BFED245730D1}" srcOrd="1" destOrd="0" presId="urn:microsoft.com/office/officeart/2005/8/layout/vList3"/>
    <dgm:cxn modelId="{2B204AE1-FFFB-41DF-9D2C-FBED903AE37E}" type="presParOf" srcId="{50C15676-1B3D-467F-859F-1DA5D8824ACA}" destId="{9AF650A6-39FF-4B49-A529-F1B0E30ECA0A}" srcOrd="1" destOrd="0" presId="urn:microsoft.com/office/officeart/2005/8/layout/vList3"/>
    <dgm:cxn modelId="{DA2F7E52-FB0B-412A-BE99-BB8070009A61}" type="presParOf" srcId="{50C15676-1B3D-467F-859F-1DA5D8824ACA}" destId="{7FDA29DD-B648-4B64-B580-51D81F9E5DF8}" srcOrd="2" destOrd="0" presId="urn:microsoft.com/office/officeart/2005/8/layout/vList3"/>
    <dgm:cxn modelId="{6C649719-43A9-4700-8383-894B94E31B5D}" type="presParOf" srcId="{7FDA29DD-B648-4B64-B580-51D81F9E5DF8}" destId="{89199A16-26D8-42A8-BE69-F1B957BDE094}" srcOrd="0" destOrd="0" presId="urn:microsoft.com/office/officeart/2005/8/layout/vList3"/>
    <dgm:cxn modelId="{0724D5E8-F229-4B47-9F1C-E5442FA38797}" type="presParOf" srcId="{7FDA29DD-B648-4B64-B580-51D81F9E5DF8}" destId="{AF0EBA95-A586-40E1-90E7-F29865F49B61}" srcOrd="1" destOrd="0" presId="urn:microsoft.com/office/officeart/2005/8/layout/vList3"/>
    <dgm:cxn modelId="{28C1BCFC-7C0A-4ECE-8933-6694E816804E}" type="presParOf" srcId="{50C15676-1B3D-467F-859F-1DA5D8824ACA}" destId="{59CE9454-1ADA-4C96-8D95-B1FDD3D97A8B}" srcOrd="3" destOrd="0" presId="urn:microsoft.com/office/officeart/2005/8/layout/vList3"/>
    <dgm:cxn modelId="{43076D86-88C1-4F39-8C8F-EE7D67197185}" type="presParOf" srcId="{50C15676-1B3D-467F-859F-1DA5D8824ACA}" destId="{818E1C30-C082-467E-96E6-EA76BCBCC939}" srcOrd="4" destOrd="0" presId="urn:microsoft.com/office/officeart/2005/8/layout/vList3"/>
    <dgm:cxn modelId="{5B8B347D-FE1B-4DC5-BACC-E1F3420DAD3A}" type="presParOf" srcId="{818E1C30-C082-467E-96E6-EA76BCBCC939}" destId="{7FAC405F-E4DB-4398-B91D-E4A8E13DC89C}" srcOrd="0" destOrd="0" presId="urn:microsoft.com/office/officeart/2005/8/layout/vList3"/>
    <dgm:cxn modelId="{D0207D24-C93F-43A2-B406-6CA8A8E93B8D}" type="presParOf" srcId="{818E1C30-C082-467E-96E6-EA76BCBCC939}" destId="{8C9F3F0F-0219-4C6E-88FB-CF83702ABF87}" srcOrd="1" destOrd="0" presId="urn:microsoft.com/office/officeart/2005/8/layout/vList3"/>
    <dgm:cxn modelId="{DE98DD1B-4744-4D9B-BB4B-B375F1C2C790}" type="presParOf" srcId="{50C15676-1B3D-467F-859F-1DA5D8824ACA}" destId="{E4950539-15D3-420E-BB8A-8D693800BEDD}" srcOrd="5" destOrd="0" presId="urn:microsoft.com/office/officeart/2005/8/layout/vList3"/>
    <dgm:cxn modelId="{4B864047-86F3-43A5-BC7F-4903490F8238}" type="presParOf" srcId="{50C15676-1B3D-467F-859F-1DA5D8824ACA}" destId="{E6A41ACF-65A9-4B23-94E9-5197F497579E}" srcOrd="6" destOrd="0" presId="urn:microsoft.com/office/officeart/2005/8/layout/vList3"/>
    <dgm:cxn modelId="{5DB4D30E-C434-4AFC-8C74-AA6C94EECB28}" type="presParOf" srcId="{E6A41ACF-65A9-4B23-94E9-5197F497579E}" destId="{33142226-13A6-45B2-A4B8-4A21DDDE5B73}" srcOrd="0" destOrd="0" presId="urn:microsoft.com/office/officeart/2005/8/layout/vList3"/>
    <dgm:cxn modelId="{413D1958-E1AA-48D0-B8CB-55193D977C90}" type="presParOf" srcId="{E6A41ACF-65A9-4B23-94E9-5197F497579E}" destId="{F71A94ED-8C6C-497F-A076-F393CA5019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6A499-BC3E-4BA8-9B90-BFED245730D1}">
      <dsp:nvSpPr>
        <dsp:cNvPr id="0" name=""/>
        <dsp:cNvSpPr/>
      </dsp:nvSpPr>
      <dsp:spPr>
        <a:xfrm rot="10800000">
          <a:off x="2275018" y="0"/>
          <a:ext cx="8038764" cy="1225954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61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Strategická příprava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 - technická asistence, poradenství, networking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 - finanční podpora/budování kapacit</a:t>
          </a:r>
          <a:endParaRPr lang="cs-CZ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 </a:t>
          </a:r>
        </a:p>
      </dsp:txBody>
      <dsp:txXfrm rot="10800000">
        <a:off x="2581506" y="0"/>
        <a:ext cx="7732276" cy="1225954"/>
      </dsp:txXfrm>
    </dsp:sp>
    <dsp:sp modelId="{3F6845A3-C2C0-4581-8281-FB52C32FFC47}">
      <dsp:nvSpPr>
        <dsp:cNvPr id="0" name=""/>
        <dsp:cNvSpPr/>
      </dsp:nvSpPr>
      <dsp:spPr>
        <a:xfrm>
          <a:off x="1718312" y="164"/>
          <a:ext cx="1225954" cy="122595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EBA95-A586-40E1-90E7-F29865F49B61}">
      <dsp:nvSpPr>
        <dsp:cNvPr id="0" name=""/>
        <dsp:cNvSpPr/>
      </dsp:nvSpPr>
      <dsp:spPr>
        <a:xfrm rot="10800000">
          <a:off x="2287639" y="1554150"/>
          <a:ext cx="8038764" cy="1225954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61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Schválení a validace Klimatické smlouvy</a:t>
          </a:r>
          <a:endParaRPr lang="cs-CZ" sz="20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 dirty="0"/>
        </a:p>
      </dsp:txBody>
      <dsp:txXfrm rot="10800000">
        <a:off x="2594127" y="1554150"/>
        <a:ext cx="7732276" cy="1225954"/>
      </dsp:txXfrm>
    </dsp:sp>
    <dsp:sp modelId="{89199A16-26D8-42A8-BE69-F1B957BDE094}">
      <dsp:nvSpPr>
        <dsp:cNvPr id="0" name=""/>
        <dsp:cNvSpPr/>
      </dsp:nvSpPr>
      <dsp:spPr>
        <a:xfrm>
          <a:off x="1718312" y="1554150"/>
          <a:ext cx="1225954" cy="122595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F3F0F-0219-4C6E-88FB-CF83702ABF87}">
      <dsp:nvSpPr>
        <dsp:cNvPr id="0" name=""/>
        <dsp:cNvSpPr/>
      </dsp:nvSpPr>
      <dsp:spPr>
        <a:xfrm rot="10800000">
          <a:off x="2331289" y="3108136"/>
          <a:ext cx="8038764" cy="1225954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61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Podpora implementace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- technická, metodická (NZC Capital Hub)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- finanční (Enabling City Transformation, NZC Capital Hub)</a:t>
          </a:r>
          <a:endParaRPr lang="cs-CZ" sz="1800" kern="1200" dirty="0"/>
        </a:p>
      </dsp:txBody>
      <dsp:txXfrm rot="10800000">
        <a:off x="2637777" y="3108136"/>
        <a:ext cx="7732276" cy="1225954"/>
      </dsp:txXfrm>
    </dsp:sp>
    <dsp:sp modelId="{7FAC405F-E4DB-4398-B91D-E4A8E13DC89C}">
      <dsp:nvSpPr>
        <dsp:cNvPr id="0" name=""/>
        <dsp:cNvSpPr/>
      </dsp:nvSpPr>
      <dsp:spPr>
        <a:xfrm>
          <a:off x="1718312" y="3108136"/>
          <a:ext cx="1225954" cy="122595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6A499-BC3E-4BA8-9B90-BFED245730D1}">
      <dsp:nvSpPr>
        <dsp:cNvPr id="0" name=""/>
        <dsp:cNvSpPr/>
      </dsp:nvSpPr>
      <dsp:spPr>
        <a:xfrm rot="10800000">
          <a:off x="2275018" y="0"/>
          <a:ext cx="8038764" cy="1225954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61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Klimatická smlouva jako nástroj vyjednávání podpory, posilování kapacit</a:t>
          </a:r>
          <a:endParaRPr lang="cs-CZ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 </a:t>
          </a:r>
        </a:p>
      </dsp:txBody>
      <dsp:txXfrm rot="10800000">
        <a:off x="2581506" y="0"/>
        <a:ext cx="7732276" cy="1225954"/>
      </dsp:txXfrm>
    </dsp:sp>
    <dsp:sp modelId="{3F6845A3-C2C0-4581-8281-FB52C32FFC47}">
      <dsp:nvSpPr>
        <dsp:cNvPr id="0" name=""/>
        <dsp:cNvSpPr/>
      </dsp:nvSpPr>
      <dsp:spPr>
        <a:xfrm>
          <a:off x="1718312" y="164"/>
          <a:ext cx="1225954" cy="122595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EBA95-A586-40E1-90E7-F29865F49B61}">
      <dsp:nvSpPr>
        <dsp:cNvPr id="0" name=""/>
        <dsp:cNvSpPr/>
      </dsp:nvSpPr>
      <dsp:spPr>
        <a:xfrm rot="10800000">
          <a:off x="2287639" y="1554150"/>
          <a:ext cx="8038764" cy="1225954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61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Klimatická smlouva jako nástroj budování vztahů s klíčovými stakeholdery v území</a:t>
          </a:r>
          <a:endParaRPr lang="cs-CZ" sz="32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 dirty="0"/>
        </a:p>
      </dsp:txBody>
      <dsp:txXfrm rot="10800000">
        <a:off x="2594127" y="1554150"/>
        <a:ext cx="7732276" cy="1225954"/>
      </dsp:txXfrm>
    </dsp:sp>
    <dsp:sp modelId="{89199A16-26D8-42A8-BE69-F1B957BDE094}">
      <dsp:nvSpPr>
        <dsp:cNvPr id="0" name=""/>
        <dsp:cNvSpPr/>
      </dsp:nvSpPr>
      <dsp:spPr>
        <a:xfrm>
          <a:off x="1718312" y="1554150"/>
          <a:ext cx="1225954" cy="122595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F3F0F-0219-4C6E-88FB-CF83702ABF87}">
      <dsp:nvSpPr>
        <dsp:cNvPr id="0" name=""/>
        <dsp:cNvSpPr/>
      </dsp:nvSpPr>
      <dsp:spPr>
        <a:xfrm rot="10800000">
          <a:off x="2331289" y="3108136"/>
          <a:ext cx="8038764" cy="1225954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61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Nezbytnost politické podpory (lokální, národní úroveň)</a:t>
          </a:r>
          <a:endParaRPr lang="cs-CZ" sz="1800" kern="1200" dirty="0"/>
        </a:p>
      </dsp:txBody>
      <dsp:txXfrm rot="10800000">
        <a:off x="2637777" y="3108136"/>
        <a:ext cx="7732276" cy="1225954"/>
      </dsp:txXfrm>
    </dsp:sp>
    <dsp:sp modelId="{7FAC405F-E4DB-4398-B91D-E4A8E13DC89C}">
      <dsp:nvSpPr>
        <dsp:cNvPr id="0" name=""/>
        <dsp:cNvSpPr/>
      </dsp:nvSpPr>
      <dsp:spPr>
        <a:xfrm>
          <a:off x="1718312" y="3108136"/>
          <a:ext cx="1225954" cy="122595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358DB-0BF1-471E-B870-A803077374A8}">
      <dsp:nvSpPr>
        <dsp:cNvPr id="0" name=""/>
        <dsp:cNvSpPr/>
      </dsp:nvSpPr>
      <dsp:spPr>
        <a:xfrm rot="5400000">
          <a:off x="7024050" y="116278"/>
          <a:ext cx="1518296" cy="1320917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Výstavba OZE</a:t>
          </a:r>
        </a:p>
      </dsp:txBody>
      <dsp:txXfrm rot="-5400000">
        <a:off x="7328582" y="254190"/>
        <a:ext cx="909231" cy="1045094"/>
      </dsp:txXfrm>
    </dsp:sp>
    <dsp:sp modelId="{84F97942-1219-4A3D-80B2-E87B18539243}">
      <dsp:nvSpPr>
        <dsp:cNvPr id="0" name=""/>
        <dsp:cNvSpPr/>
      </dsp:nvSpPr>
      <dsp:spPr>
        <a:xfrm>
          <a:off x="5648932" y="305564"/>
          <a:ext cx="1694418" cy="9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F078A-EE21-452E-BB49-8F588D9EA35F}">
      <dsp:nvSpPr>
        <dsp:cNvPr id="0" name=""/>
        <dsp:cNvSpPr/>
      </dsp:nvSpPr>
      <dsp:spPr>
        <a:xfrm rot="5400000">
          <a:off x="4177472" y="98689"/>
          <a:ext cx="1518296" cy="1320917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Snížení GHG o 596 345 t CO</a:t>
          </a:r>
          <a:r>
            <a:rPr lang="cs-CZ" sz="1400" kern="1200" baseline="-25000" dirty="0"/>
            <a:t>2eq</a:t>
          </a:r>
        </a:p>
      </dsp:txBody>
      <dsp:txXfrm rot="-5400000">
        <a:off x="4482004" y="236601"/>
        <a:ext cx="909231" cy="1045094"/>
      </dsp:txXfrm>
    </dsp:sp>
    <dsp:sp modelId="{90010D0E-CFD1-42C3-849C-12476E510C83}">
      <dsp:nvSpPr>
        <dsp:cNvPr id="0" name=""/>
        <dsp:cNvSpPr/>
      </dsp:nvSpPr>
      <dsp:spPr>
        <a:xfrm rot="5400000">
          <a:off x="5600961" y="98689"/>
          <a:ext cx="1518296" cy="1320917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Energ. úspory</a:t>
          </a:r>
          <a:endParaRPr lang="cs-CZ" sz="1400" kern="1200" dirty="0"/>
        </a:p>
      </dsp:txBody>
      <dsp:txXfrm rot="-5400000">
        <a:off x="5905493" y="236601"/>
        <a:ext cx="909231" cy="1045094"/>
      </dsp:txXfrm>
    </dsp:sp>
    <dsp:sp modelId="{F5788A33-3C54-4947-83A1-2AC918A4ED04}">
      <dsp:nvSpPr>
        <dsp:cNvPr id="0" name=""/>
        <dsp:cNvSpPr/>
      </dsp:nvSpPr>
      <dsp:spPr>
        <a:xfrm>
          <a:off x="1816009" y="42115"/>
          <a:ext cx="1639759" cy="9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6CECB-4188-45D3-87DC-F75710660B6D}">
      <dsp:nvSpPr>
        <dsp:cNvPr id="0" name=""/>
        <dsp:cNvSpPr/>
      </dsp:nvSpPr>
      <dsp:spPr>
        <a:xfrm rot="5400000">
          <a:off x="4899804" y="1389323"/>
          <a:ext cx="1518296" cy="13209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Zvýšení kvality ovzduší</a:t>
          </a:r>
        </a:p>
      </dsp:txBody>
      <dsp:txXfrm rot="-5400000">
        <a:off x="5204336" y="1527235"/>
        <a:ext cx="909231" cy="1045094"/>
      </dsp:txXfrm>
    </dsp:sp>
    <dsp:sp modelId="{AE49D8B1-3E99-4EE5-A6B2-CF41C9AB6021}">
      <dsp:nvSpPr>
        <dsp:cNvPr id="0" name=""/>
        <dsp:cNvSpPr/>
      </dsp:nvSpPr>
      <dsp:spPr>
        <a:xfrm rot="5400000">
          <a:off x="6343354" y="1403170"/>
          <a:ext cx="1518296" cy="13209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Nová pracovní místa</a:t>
          </a:r>
        </a:p>
      </dsp:txBody>
      <dsp:txXfrm rot="-5400000">
        <a:off x="6647886" y="1541082"/>
        <a:ext cx="909231" cy="1045094"/>
      </dsp:txXfrm>
    </dsp:sp>
    <dsp:sp modelId="{E5949AE3-64E7-4DAF-A5DC-9D7134533FBB}">
      <dsp:nvSpPr>
        <dsp:cNvPr id="0" name=""/>
        <dsp:cNvSpPr/>
      </dsp:nvSpPr>
      <dsp:spPr>
        <a:xfrm>
          <a:off x="5648932" y="2883023"/>
          <a:ext cx="1694418" cy="9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/>
        </a:p>
      </dsp:txBody>
      <dsp:txXfrm>
        <a:off x="5648932" y="2883023"/>
        <a:ext cx="1694418" cy="910977"/>
      </dsp:txXfrm>
    </dsp:sp>
    <dsp:sp modelId="{CB5D9D86-A6D8-4EB6-8928-0A7A9F8732A2}">
      <dsp:nvSpPr>
        <dsp:cNvPr id="0" name=""/>
        <dsp:cNvSpPr/>
      </dsp:nvSpPr>
      <dsp:spPr>
        <a:xfrm rot="5400000">
          <a:off x="3479882" y="1403170"/>
          <a:ext cx="1518296" cy="13209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Snížení hlukové zátěže</a:t>
          </a:r>
        </a:p>
      </dsp:txBody>
      <dsp:txXfrm rot="-5400000">
        <a:off x="3784414" y="1541082"/>
        <a:ext cx="909231" cy="1045094"/>
      </dsp:txXfrm>
    </dsp:sp>
    <dsp:sp modelId="{3953A215-72CC-4511-A37F-FF5B0E0A9995}">
      <dsp:nvSpPr>
        <dsp:cNvPr id="0" name=""/>
        <dsp:cNvSpPr/>
      </dsp:nvSpPr>
      <dsp:spPr>
        <a:xfrm rot="5400000">
          <a:off x="4194183" y="2709482"/>
          <a:ext cx="1518296" cy="13209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Kvalita veřejných prostor</a:t>
          </a:r>
        </a:p>
      </dsp:txBody>
      <dsp:txXfrm rot="-5400000">
        <a:off x="4498715" y="2847394"/>
        <a:ext cx="909231" cy="1045094"/>
      </dsp:txXfrm>
    </dsp:sp>
    <dsp:sp modelId="{812D6D0D-C540-4A6F-A0DB-9AFFBFF7B59B}">
      <dsp:nvSpPr>
        <dsp:cNvPr id="0" name=""/>
        <dsp:cNvSpPr/>
      </dsp:nvSpPr>
      <dsp:spPr>
        <a:xfrm>
          <a:off x="1877484" y="4171753"/>
          <a:ext cx="1639759" cy="9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8355E-8B46-48BE-8375-5922D2EA3412}">
      <dsp:nvSpPr>
        <dsp:cNvPr id="0" name=""/>
        <dsp:cNvSpPr/>
      </dsp:nvSpPr>
      <dsp:spPr>
        <a:xfrm rot="5400000">
          <a:off x="5620774" y="2674318"/>
          <a:ext cx="1518296" cy="13209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Podpora participace</a:t>
          </a:r>
        </a:p>
      </dsp:txBody>
      <dsp:txXfrm rot="-5400000">
        <a:off x="5925306" y="2812230"/>
        <a:ext cx="909231" cy="1045094"/>
      </dsp:txXfrm>
    </dsp:sp>
    <dsp:sp modelId="{DFE2D129-2261-4809-AEB6-11E61BFEBC40}">
      <dsp:nvSpPr>
        <dsp:cNvPr id="0" name=""/>
        <dsp:cNvSpPr/>
      </dsp:nvSpPr>
      <dsp:spPr>
        <a:xfrm rot="5400000">
          <a:off x="7085763" y="2679374"/>
          <a:ext cx="1518296" cy="13209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Sdílení dobré praxe</a:t>
          </a:r>
        </a:p>
      </dsp:txBody>
      <dsp:txXfrm rot="-5400000">
        <a:off x="7390295" y="2817286"/>
        <a:ext cx="909231" cy="1045094"/>
      </dsp:txXfrm>
    </dsp:sp>
    <dsp:sp modelId="{5A8F741D-2BDE-406A-AFFD-1FE8E8E8BA96}">
      <dsp:nvSpPr>
        <dsp:cNvPr id="0" name=""/>
        <dsp:cNvSpPr/>
      </dsp:nvSpPr>
      <dsp:spPr>
        <a:xfrm>
          <a:off x="5648932" y="5460483"/>
          <a:ext cx="1694418" cy="9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6C98B-95F5-429C-980D-1646918AC723}">
      <dsp:nvSpPr>
        <dsp:cNvPr id="0" name=""/>
        <dsp:cNvSpPr/>
      </dsp:nvSpPr>
      <dsp:spPr>
        <a:xfrm rot="5400000">
          <a:off x="2733577" y="2705747"/>
          <a:ext cx="1518296" cy="13209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Podpora místních komunit</a:t>
          </a:r>
        </a:p>
      </dsp:txBody>
      <dsp:txXfrm rot="-5400000">
        <a:off x="3038109" y="2843659"/>
        <a:ext cx="909231" cy="10450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6A499-BC3E-4BA8-9B90-BFED245730D1}">
      <dsp:nvSpPr>
        <dsp:cNvPr id="0" name=""/>
        <dsp:cNvSpPr/>
      </dsp:nvSpPr>
      <dsp:spPr>
        <a:xfrm rot="10800000">
          <a:off x="2062553" y="1294"/>
          <a:ext cx="7248905" cy="946804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1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BUDOVY A ZAŘÍZENÍ</a:t>
          </a:r>
          <a:endParaRPr lang="cs-CZ" sz="24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 </a:t>
          </a:r>
        </a:p>
      </dsp:txBody>
      <dsp:txXfrm rot="10800000">
        <a:off x="2299254" y="1294"/>
        <a:ext cx="7012204" cy="946804"/>
      </dsp:txXfrm>
    </dsp:sp>
    <dsp:sp modelId="{3F6845A3-C2C0-4581-8281-FB52C32FFC47}">
      <dsp:nvSpPr>
        <dsp:cNvPr id="0" name=""/>
        <dsp:cNvSpPr/>
      </dsp:nvSpPr>
      <dsp:spPr>
        <a:xfrm>
          <a:off x="1589151" y="1294"/>
          <a:ext cx="946804" cy="9468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EBA95-A586-40E1-90E7-F29865F49B61}">
      <dsp:nvSpPr>
        <dsp:cNvPr id="0" name=""/>
        <dsp:cNvSpPr/>
      </dsp:nvSpPr>
      <dsp:spPr>
        <a:xfrm rot="10800000">
          <a:off x="2023191" y="1230726"/>
          <a:ext cx="7248905" cy="946804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1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ENERGETIKA</a:t>
          </a:r>
          <a:endParaRPr lang="cs-CZ" sz="20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 dirty="0"/>
        </a:p>
      </dsp:txBody>
      <dsp:txXfrm rot="10800000">
        <a:off x="2259892" y="1230726"/>
        <a:ext cx="7012204" cy="946804"/>
      </dsp:txXfrm>
    </dsp:sp>
    <dsp:sp modelId="{89199A16-26D8-42A8-BE69-F1B957BDE094}">
      <dsp:nvSpPr>
        <dsp:cNvPr id="0" name=""/>
        <dsp:cNvSpPr/>
      </dsp:nvSpPr>
      <dsp:spPr>
        <a:xfrm>
          <a:off x="1589151" y="1230726"/>
          <a:ext cx="946804" cy="94680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F3F0F-0219-4C6E-88FB-CF83702ABF87}">
      <dsp:nvSpPr>
        <dsp:cNvPr id="0" name=""/>
        <dsp:cNvSpPr/>
      </dsp:nvSpPr>
      <dsp:spPr>
        <a:xfrm rot="10800000">
          <a:off x="2062553" y="2460159"/>
          <a:ext cx="7248905" cy="946804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1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DOPRAVA</a:t>
          </a:r>
        </a:p>
      </dsp:txBody>
      <dsp:txXfrm rot="10800000">
        <a:off x="2299254" y="2460159"/>
        <a:ext cx="7012204" cy="946804"/>
      </dsp:txXfrm>
    </dsp:sp>
    <dsp:sp modelId="{7FAC405F-E4DB-4398-B91D-E4A8E13DC89C}">
      <dsp:nvSpPr>
        <dsp:cNvPr id="0" name=""/>
        <dsp:cNvSpPr/>
      </dsp:nvSpPr>
      <dsp:spPr>
        <a:xfrm>
          <a:off x="1589151" y="2460159"/>
          <a:ext cx="946804" cy="94680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A94ED-8C6C-497F-A076-F393CA5019FF}">
      <dsp:nvSpPr>
        <dsp:cNvPr id="0" name=""/>
        <dsp:cNvSpPr/>
      </dsp:nvSpPr>
      <dsp:spPr>
        <a:xfrm rot="10800000">
          <a:off x="2062553" y="3689591"/>
          <a:ext cx="7248905" cy="946804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1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POSILOVÁNÍ KAPACIT A SPOLUPRÁCE</a:t>
          </a:r>
        </a:p>
      </dsp:txBody>
      <dsp:txXfrm rot="10800000">
        <a:off x="2299254" y="3689591"/>
        <a:ext cx="7012204" cy="946804"/>
      </dsp:txXfrm>
    </dsp:sp>
    <dsp:sp modelId="{33142226-13A6-45B2-A4B8-4A21DDDE5B73}">
      <dsp:nvSpPr>
        <dsp:cNvPr id="0" name=""/>
        <dsp:cNvSpPr/>
      </dsp:nvSpPr>
      <dsp:spPr>
        <a:xfrm>
          <a:off x="1589151" y="3689591"/>
          <a:ext cx="946804" cy="94680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52C391D-709A-426C-B058-210BBB62C1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9D48D9-8230-4AAE-B807-B453AF6065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FE355-7163-4C2E-A166-329DFB6EE2B5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9419A9-5C7E-47E2-808D-EF91BC8F49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576137-104F-4701-9699-C515AE7307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F1360-BA3A-41A6-916F-E295FC7D43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939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3FB66-7F39-42EF-9AD5-23DCA8DC3069}" type="datetimeFigureOut">
              <a:rPr lang="cs-CZ" smtClean="0"/>
              <a:t>1.10.2024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096B5-AA8C-4A8A-A4FB-E86DE5D8E36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790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096B5-AA8C-4A8A-A4FB-E86DE5D8E36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75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096B5-AA8C-4A8A-A4FB-E86DE5D8E36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95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27c6d0546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27c6d0546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752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096B5-AA8C-4A8A-A4FB-E86DE5D8E36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979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096B5-AA8C-4A8A-A4FB-E86DE5D8E36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744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096B5-AA8C-4A8A-A4FB-E86DE5D8E36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631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096B5-AA8C-4A8A-A4FB-E86DE5D8E36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443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096B5-AA8C-4A8A-A4FB-E86DE5D8E36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529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096B5-AA8C-4A8A-A4FB-E86DE5D8E36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03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jpe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5" Type="http://schemas.openxmlformats.org/officeDocument/2006/relationships/image" Target="../media/image28.jpeg"/><Relationship Id="rId33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32" Type="http://schemas.openxmlformats.org/officeDocument/2006/relationships/image" Target="../media/image35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31" Type="http://schemas.openxmlformats.org/officeDocument/2006/relationships/image" Target="../media/image34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sv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E91F96DF-FCEB-48BF-8316-B042B574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6" y="6338902"/>
            <a:ext cx="553375" cy="3700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1DB2ED-E2C2-4F3A-8EEA-03E464F06194}"/>
              </a:ext>
            </a:extLst>
          </p:cNvPr>
          <p:cNvSpPr txBox="1"/>
          <p:nvPr userDrawn="1"/>
        </p:nvSpPr>
        <p:spPr>
          <a:xfrm>
            <a:off x="1302227" y="6383292"/>
            <a:ext cx="994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rgbClr val="303030"/>
                </a:solidFill>
                <a:effectLst/>
                <a:latin typeface="+mn-lt"/>
              </a:rPr>
              <a:t>NetZeroCities has received funding from the H2020 Research and Innovation Programme under grant agreement n°101036519.</a:t>
            </a:r>
            <a:endParaRPr lang="en-US" sz="1200" b="0" dirty="0">
              <a:solidFill>
                <a:srgbClr val="30303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03628-03D7-486B-8FFA-D8BE09218EF4}"/>
              </a:ext>
            </a:extLst>
          </p:cNvPr>
          <p:cNvSpPr/>
          <p:nvPr userDrawn="1"/>
        </p:nvSpPr>
        <p:spPr>
          <a:xfrm>
            <a:off x="0" y="-7799"/>
            <a:ext cx="12192000" cy="61574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1D6535-8BFA-4BA1-AB3E-5CD89E5CCD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5" y="403686"/>
            <a:ext cx="11141475" cy="541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334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5B0A5FA-B40B-43CF-91A0-270C9FF35EF0}"/>
              </a:ext>
            </a:extLst>
          </p:cNvPr>
          <p:cNvSpPr/>
          <p:nvPr userDrawn="1"/>
        </p:nvSpPr>
        <p:spPr>
          <a:xfrm flipV="1">
            <a:off x="0" y="0"/>
            <a:ext cx="12192000" cy="61590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03C96-AD68-4B6A-A43C-1579E013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67461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28A6D-A742-4A29-948F-3AA23D1A0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C8160C-AB1E-42F4-8818-C2D8597FDF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4183" y="457200"/>
            <a:ext cx="5614653" cy="541178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pic>
        <p:nvPicPr>
          <p:cNvPr id="15" name="Picture 8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158BCCC3-31A3-40C0-B9CA-06A7FAD77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0" y="6328016"/>
            <a:ext cx="553375" cy="3700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3602655E-A9CD-4631-A1EF-AEB09D20388A}"/>
              </a:ext>
            </a:extLst>
          </p:cNvPr>
          <p:cNvSpPr txBox="1"/>
          <p:nvPr userDrawn="1"/>
        </p:nvSpPr>
        <p:spPr>
          <a:xfrm>
            <a:off x="846127" y="6380919"/>
            <a:ext cx="994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rgbClr val="303030"/>
                </a:solidFill>
                <a:effectLst/>
                <a:latin typeface="+mn-lt"/>
              </a:rPr>
              <a:t>NetZeroCities </a:t>
            </a:r>
            <a:r>
              <a:rPr lang="en-GB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has received funding from the H2020 Research and Innovation Programme under grant agreement n°101036519.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C115B64-979D-4A83-BF04-F3A02A0425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283" y="338940"/>
            <a:ext cx="738813" cy="7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84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3C96-AD68-4B6A-A43C-1579E013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80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28A6D-A742-4A29-948F-3AA23D1A0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0303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C8160C-AB1E-42F4-8818-C2D8597FDF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4183" y="457200"/>
            <a:ext cx="5614653" cy="5411787"/>
          </a:xfrm>
        </p:spPr>
        <p:txBody>
          <a:bodyPr/>
          <a:lstStyle>
            <a:lvl1pPr>
              <a:defRPr sz="2400">
                <a:solidFill>
                  <a:srgbClr val="303030"/>
                </a:solidFill>
              </a:defRPr>
            </a:lvl1pPr>
            <a:lvl2pPr>
              <a:defRPr sz="2200">
                <a:solidFill>
                  <a:srgbClr val="303030"/>
                </a:solidFill>
              </a:defRPr>
            </a:lvl2pPr>
            <a:lvl3pPr>
              <a:defRPr>
                <a:solidFill>
                  <a:srgbClr val="303030"/>
                </a:solidFill>
              </a:defRPr>
            </a:lvl3pPr>
            <a:lvl4pPr>
              <a:defRPr>
                <a:solidFill>
                  <a:srgbClr val="303030"/>
                </a:solidFill>
              </a:defRPr>
            </a:lvl4pPr>
            <a:lvl5pPr>
              <a:defRPr>
                <a:solidFill>
                  <a:srgbClr val="303030"/>
                </a:solidFill>
              </a:defRPr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83B9F-F3E3-4CDA-A2DF-5F46EEFC83B7}"/>
              </a:ext>
            </a:extLst>
          </p:cNvPr>
          <p:cNvSpPr/>
          <p:nvPr userDrawn="1"/>
        </p:nvSpPr>
        <p:spPr>
          <a:xfrm flipV="1">
            <a:off x="0" y="6149652"/>
            <a:ext cx="12192000" cy="7083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5" name="Picture 8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158BCCC3-31A3-40C0-B9CA-06A7FAD77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0" y="6328016"/>
            <a:ext cx="553375" cy="3700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3602655E-A9CD-4631-A1EF-AEB09D20388A}"/>
              </a:ext>
            </a:extLst>
          </p:cNvPr>
          <p:cNvSpPr txBox="1"/>
          <p:nvPr userDrawn="1"/>
        </p:nvSpPr>
        <p:spPr>
          <a:xfrm>
            <a:off x="846127" y="6370033"/>
            <a:ext cx="994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chemeClr val="bg1"/>
                </a:solidFill>
                <a:effectLst/>
                <a:latin typeface="+mn-lt"/>
              </a:rPr>
              <a:t>NetZeroCities has received funding from the H2020 Research and Innovation Programme under grant agreement n°101036519.</a:t>
            </a:r>
            <a:endParaRPr lang="en-US" sz="12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6D481E2-49B4-4BE0-BDCB-E8296C5299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96" y="329292"/>
            <a:ext cx="738000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24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EABED99-092F-4B7B-8E1E-2CA8357EF6AC}"/>
              </a:ext>
            </a:extLst>
          </p:cNvPr>
          <p:cNvSpPr/>
          <p:nvPr userDrawn="1"/>
        </p:nvSpPr>
        <p:spPr>
          <a:xfrm flipV="1">
            <a:off x="0" y="0"/>
            <a:ext cx="12192000" cy="6164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18232-0538-48A3-AF23-DA76A775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829492" cy="145868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9D577-4838-42D3-9797-85F433B6D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0869"/>
            <a:ext cx="4829492" cy="38181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0E23D30-F9E4-421A-8F0E-A7A4E9D4F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7652" y="761985"/>
            <a:ext cx="3683052" cy="3650738"/>
          </a:xfrm>
          <a:prstGeom prst="flowChar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3" name="Picture 8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439EE63B-E4BC-46D6-A348-CA6276D068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0" y="6328016"/>
            <a:ext cx="553375" cy="3700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7E6143C9-49C6-4A9A-9A11-903B8E228570}"/>
              </a:ext>
            </a:extLst>
          </p:cNvPr>
          <p:cNvSpPr txBox="1"/>
          <p:nvPr userDrawn="1"/>
        </p:nvSpPr>
        <p:spPr>
          <a:xfrm>
            <a:off x="846127" y="6391805"/>
            <a:ext cx="994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rgbClr val="303030"/>
                </a:solidFill>
                <a:effectLst/>
                <a:latin typeface="+mn-lt"/>
              </a:rPr>
              <a:t>NetZeroCities </a:t>
            </a:r>
            <a:r>
              <a:rPr lang="en-GB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has received funding from the H2020 Research and Innovation Programme under grant agreement n°101036519.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85A7ACF-EC88-48F4-8048-590F42D520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13395" r="13217" b="13731"/>
          <a:stretch/>
        </p:blipFill>
        <p:spPr>
          <a:xfrm>
            <a:off x="6248400" y="-772886"/>
            <a:ext cx="6727371" cy="668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4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8232-0538-48A3-AF23-DA76A775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82949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9D577-4838-42D3-9797-85F433B6D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0869"/>
            <a:ext cx="4829492" cy="381811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0E23D30-F9E4-421A-8F0E-A7A4E9D4F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7652" y="761985"/>
            <a:ext cx="3683052" cy="3650738"/>
          </a:xfrm>
          <a:prstGeom prst="flowChar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2A01011-6044-4CBC-BAB5-B0BD5EFE7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t="13598" r="13538" b="13983"/>
          <a:stretch/>
        </p:blipFill>
        <p:spPr>
          <a:xfrm>
            <a:off x="6291943" y="-729343"/>
            <a:ext cx="6629400" cy="6598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BAC814-B68A-4D67-A97C-EBD8BF6F0FC3}"/>
              </a:ext>
            </a:extLst>
          </p:cNvPr>
          <p:cNvSpPr/>
          <p:nvPr userDrawn="1"/>
        </p:nvSpPr>
        <p:spPr>
          <a:xfrm flipV="1">
            <a:off x="0" y="6149652"/>
            <a:ext cx="12192000" cy="7083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3" name="Picture 8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439EE63B-E4BC-46D6-A348-CA6276D068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0" y="6328016"/>
            <a:ext cx="553375" cy="3700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7E6143C9-49C6-4A9A-9A11-903B8E228570}"/>
              </a:ext>
            </a:extLst>
          </p:cNvPr>
          <p:cNvSpPr txBox="1"/>
          <p:nvPr userDrawn="1"/>
        </p:nvSpPr>
        <p:spPr>
          <a:xfrm>
            <a:off x="846127" y="6348261"/>
            <a:ext cx="994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chemeClr val="bg1"/>
                </a:solidFill>
                <a:effectLst/>
                <a:latin typeface="+mn-lt"/>
              </a:rPr>
              <a:t>NetZeroCities has received funding from the H2020 Research and Innovation Programme under grant agreement n°101036519.</a:t>
            </a:r>
            <a:endParaRPr lang="en-US" sz="12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535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4D45F72-6DA4-475D-94B8-3331405DA3D0}"/>
              </a:ext>
            </a:extLst>
          </p:cNvPr>
          <p:cNvSpPr/>
          <p:nvPr userDrawn="1"/>
        </p:nvSpPr>
        <p:spPr>
          <a:xfrm flipV="1">
            <a:off x="0" y="-21008"/>
            <a:ext cx="12192000" cy="61853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D773647-6821-4558-B046-C6E8706DEF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1054" y="862974"/>
            <a:ext cx="3584575" cy="3567113"/>
          </a:xfrm>
          <a:prstGeom prst="flowChar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7" name="Picture 8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269A0EF9-F13E-4132-AF9F-8C5141794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0" y="6328016"/>
            <a:ext cx="553375" cy="3700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TextBox 9">
            <a:extLst>
              <a:ext uri="{FF2B5EF4-FFF2-40B4-BE49-F238E27FC236}">
                <a16:creationId xmlns:a16="http://schemas.microsoft.com/office/drawing/2014/main" id="{FCCB2758-A8DE-43E8-B1AA-F59123FC35E5}"/>
              </a:ext>
            </a:extLst>
          </p:cNvPr>
          <p:cNvSpPr txBox="1"/>
          <p:nvPr userDrawn="1"/>
        </p:nvSpPr>
        <p:spPr>
          <a:xfrm>
            <a:off x="846127" y="6380919"/>
            <a:ext cx="994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rgbClr val="303030"/>
                </a:solidFill>
                <a:effectLst/>
                <a:latin typeface="+mn-lt"/>
              </a:rPr>
              <a:t>NetZeroCities </a:t>
            </a:r>
            <a:r>
              <a:rPr lang="en-GB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has received funding from the H2020 Research and Innovation Programme under grant agreement n°101036519.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8350D6B-1A44-4136-BCBF-C624669DE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973" y="370114"/>
            <a:ext cx="4829492" cy="14478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ADFBB74-A54A-433E-BFD4-A798E20D1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4973" y="1963783"/>
            <a:ext cx="4829492" cy="38181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FC5B118-A0F1-45B5-9432-F85A9C18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13395" r="13217" b="13731"/>
          <a:stretch/>
        </p:blipFill>
        <p:spPr>
          <a:xfrm>
            <a:off x="-1010345" y="-724022"/>
            <a:ext cx="6727371" cy="668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71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D773647-6821-4558-B046-C6E8706DEF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1054" y="862974"/>
            <a:ext cx="3584575" cy="3567113"/>
          </a:xfrm>
          <a:prstGeom prst="flowChar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F651471-70B5-43CE-BCEA-DA8CCA2AB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t="13665" r="12876" b="13249"/>
          <a:stretch/>
        </p:blipFill>
        <p:spPr>
          <a:xfrm>
            <a:off x="-1034144" y="-664029"/>
            <a:ext cx="6651173" cy="66590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79987A-AE94-4975-AFED-9A63039422E5}"/>
              </a:ext>
            </a:extLst>
          </p:cNvPr>
          <p:cNvSpPr/>
          <p:nvPr userDrawn="1"/>
        </p:nvSpPr>
        <p:spPr>
          <a:xfrm flipV="1">
            <a:off x="0" y="6149652"/>
            <a:ext cx="12192000" cy="7083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7" name="Picture 8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269A0EF9-F13E-4132-AF9F-8C51417941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0" y="6328016"/>
            <a:ext cx="553375" cy="3700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TextBox 9">
            <a:extLst>
              <a:ext uri="{FF2B5EF4-FFF2-40B4-BE49-F238E27FC236}">
                <a16:creationId xmlns:a16="http://schemas.microsoft.com/office/drawing/2014/main" id="{FCCB2758-A8DE-43E8-B1AA-F59123FC35E5}"/>
              </a:ext>
            </a:extLst>
          </p:cNvPr>
          <p:cNvSpPr txBox="1"/>
          <p:nvPr userDrawn="1"/>
        </p:nvSpPr>
        <p:spPr>
          <a:xfrm>
            <a:off x="846127" y="6370033"/>
            <a:ext cx="994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chemeClr val="bg1"/>
                </a:solidFill>
                <a:effectLst/>
                <a:latin typeface="+mn-lt"/>
              </a:rPr>
              <a:t>NetZeroCities has received funding from the H2020 Research and Innovation Programme under grant agreement n°101036519.</a:t>
            </a:r>
            <a:endParaRPr lang="en-US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8350D6B-1A44-4136-BCBF-C624669DE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973" y="370114"/>
            <a:ext cx="482949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ADFBB74-A54A-433E-BFD4-A798E20D1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4973" y="1963783"/>
            <a:ext cx="4829492" cy="381811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910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ners'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rte&#10;&#10;Description générée automatiquement">
            <a:extLst>
              <a:ext uri="{FF2B5EF4-FFF2-40B4-BE49-F238E27FC236}">
                <a16:creationId xmlns:a16="http://schemas.microsoft.com/office/drawing/2014/main" id="{0E9B767E-173E-4CD9-BF48-9271C600F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7" r="1255"/>
          <a:stretch/>
        </p:blipFill>
        <p:spPr>
          <a:xfrm>
            <a:off x="1115158" y="2593"/>
            <a:ext cx="11076842" cy="6846121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24387507-A791-4E29-9678-48310B2CA3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21" y="5392807"/>
            <a:ext cx="1047599" cy="1049746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C7C37D8A-9F40-4EFF-B3A9-D131EA274204}"/>
              </a:ext>
            </a:extLst>
          </p:cNvPr>
          <p:cNvSpPr/>
          <p:nvPr userDrawn="1"/>
        </p:nvSpPr>
        <p:spPr>
          <a:xfrm>
            <a:off x="1650442" y="313610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1DBEAC0-BA1D-41E5-826A-84402732A853}"/>
              </a:ext>
            </a:extLst>
          </p:cNvPr>
          <p:cNvSpPr/>
          <p:nvPr userDrawn="1"/>
        </p:nvSpPr>
        <p:spPr>
          <a:xfrm>
            <a:off x="3270279" y="343210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FBE5018-7229-44BB-86F0-347EF2D9B3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07" y="681920"/>
            <a:ext cx="845654" cy="46391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D2D10AFC-95A2-46E0-A1D1-34613E8DFA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99" y="762194"/>
            <a:ext cx="869080" cy="301415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41E41D81-9BF7-4EA5-9B17-2E07457E174A}"/>
              </a:ext>
            </a:extLst>
          </p:cNvPr>
          <p:cNvSpPr/>
          <p:nvPr userDrawn="1"/>
        </p:nvSpPr>
        <p:spPr>
          <a:xfrm>
            <a:off x="6219584" y="347588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AF0D9BB4-A268-4E17-B17E-0329BCC754E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56" y="612225"/>
            <a:ext cx="886639" cy="626544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A298A91D-183E-4376-9401-5D1109DEAF55}"/>
              </a:ext>
            </a:extLst>
          </p:cNvPr>
          <p:cNvSpPr/>
          <p:nvPr userDrawn="1"/>
        </p:nvSpPr>
        <p:spPr>
          <a:xfrm>
            <a:off x="4795174" y="347588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46B67FE-1519-46F3-9DD0-52E323FF3D21}"/>
              </a:ext>
            </a:extLst>
          </p:cNvPr>
          <p:cNvSpPr/>
          <p:nvPr userDrawn="1"/>
        </p:nvSpPr>
        <p:spPr>
          <a:xfrm>
            <a:off x="7860834" y="379821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212B060-1827-4205-8489-6A66D1A8DFA7}"/>
              </a:ext>
            </a:extLst>
          </p:cNvPr>
          <p:cNvSpPr/>
          <p:nvPr userDrawn="1"/>
        </p:nvSpPr>
        <p:spPr>
          <a:xfrm>
            <a:off x="9566598" y="343210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772CC2BD-8E51-4321-920D-AA335B79EF7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992" y="706552"/>
            <a:ext cx="905325" cy="451737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0F9D4823-799F-4D97-BB83-730D99B05AED}"/>
              </a:ext>
            </a:extLst>
          </p:cNvPr>
          <p:cNvSpPr/>
          <p:nvPr userDrawn="1"/>
        </p:nvSpPr>
        <p:spPr>
          <a:xfrm>
            <a:off x="980490" y="1630594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A21EDCE-4BCB-4B10-8604-32711A47BBB5}"/>
              </a:ext>
            </a:extLst>
          </p:cNvPr>
          <p:cNvSpPr/>
          <p:nvPr userDrawn="1"/>
        </p:nvSpPr>
        <p:spPr>
          <a:xfrm>
            <a:off x="2428303" y="1600019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 descr="Logo, icon&#10;&#10;Description automatically generated">
            <a:extLst>
              <a:ext uri="{FF2B5EF4-FFF2-40B4-BE49-F238E27FC236}">
                <a16:creationId xmlns:a16="http://schemas.microsoft.com/office/drawing/2014/main" id="{051BA6C0-79D2-45E8-A3C2-D468F66820A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76" y="1796182"/>
            <a:ext cx="747055" cy="747055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CFF5CF4F-FEF2-44E9-A067-34115CF3ED10}"/>
              </a:ext>
            </a:extLst>
          </p:cNvPr>
          <p:cNvSpPr/>
          <p:nvPr userDrawn="1"/>
        </p:nvSpPr>
        <p:spPr>
          <a:xfrm>
            <a:off x="4013356" y="1600019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761923B-DE35-423F-9519-8C372744F059}"/>
              </a:ext>
            </a:extLst>
          </p:cNvPr>
          <p:cNvSpPr/>
          <p:nvPr userDrawn="1"/>
        </p:nvSpPr>
        <p:spPr>
          <a:xfrm>
            <a:off x="5524328" y="1600019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29E617F-EC52-4F54-8574-E9F14FB6A346}"/>
              </a:ext>
            </a:extLst>
          </p:cNvPr>
          <p:cNvSpPr/>
          <p:nvPr userDrawn="1"/>
        </p:nvSpPr>
        <p:spPr>
          <a:xfrm>
            <a:off x="7099612" y="1600018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40821E6-E24A-4766-9D0B-B8A3507074C2}"/>
              </a:ext>
            </a:extLst>
          </p:cNvPr>
          <p:cNvSpPr/>
          <p:nvPr userDrawn="1"/>
        </p:nvSpPr>
        <p:spPr>
          <a:xfrm>
            <a:off x="8585912" y="1604612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F67D14E-84DE-4861-82A5-C27D976A9DDE}"/>
              </a:ext>
            </a:extLst>
          </p:cNvPr>
          <p:cNvSpPr/>
          <p:nvPr userDrawn="1"/>
        </p:nvSpPr>
        <p:spPr>
          <a:xfrm>
            <a:off x="10210480" y="1604611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C4228F1-1397-44A7-B313-5975526FB32A}"/>
              </a:ext>
            </a:extLst>
          </p:cNvPr>
          <p:cNvSpPr/>
          <p:nvPr userDrawn="1"/>
        </p:nvSpPr>
        <p:spPr>
          <a:xfrm>
            <a:off x="308435" y="2882999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A66CA13-A7F4-4422-80E4-73193087039A}"/>
              </a:ext>
            </a:extLst>
          </p:cNvPr>
          <p:cNvSpPr/>
          <p:nvPr userDrawn="1"/>
        </p:nvSpPr>
        <p:spPr>
          <a:xfrm>
            <a:off x="1726747" y="2886428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A8977F1-7881-43AA-B38F-111FB328E60B}"/>
              </a:ext>
            </a:extLst>
          </p:cNvPr>
          <p:cNvSpPr/>
          <p:nvPr userDrawn="1"/>
        </p:nvSpPr>
        <p:spPr>
          <a:xfrm>
            <a:off x="3212603" y="2882999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73A0DC2-597B-4F81-B73F-B8C48D438A85}"/>
              </a:ext>
            </a:extLst>
          </p:cNvPr>
          <p:cNvSpPr/>
          <p:nvPr userDrawn="1"/>
        </p:nvSpPr>
        <p:spPr>
          <a:xfrm>
            <a:off x="4781080" y="2886428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D411148-9AF4-46F0-87BC-4CBEBA5A21D2}"/>
              </a:ext>
            </a:extLst>
          </p:cNvPr>
          <p:cNvSpPr/>
          <p:nvPr userDrawn="1"/>
        </p:nvSpPr>
        <p:spPr>
          <a:xfrm>
            <a:off x="6317948" y="2886427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FDB01E3-8271-4616-8AEB-34CDE8121419}"/>
              </a:ext>
            </a:extLst>
          </p:cNvPr>
          <p:cNvSpPr/>
          <p:nvPr userDrawn="1"/>
        </p:nvSpPr>
        <p:spPr>
          <a:xfrm>
            <a:off x="7834516" y="2889459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144B273-92AD-4AFB-BA13-771565A3CD12}"/>
              </a:ext>
            </a:extLst>
          </p:cNvPr>
          <p:cNvSpPr/>
          <p:nvPr userDrawn="1"/>
        </p:nvSpPr>
        <p:spPr>
          <a:xfrm>
            <a:off x="9447252" y="2873748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CB70754-145E-4774-A3F4-39007BB15CBC}"/>
              </a:ext>
            </a:extLst>
          </p:cNvPr>
          <p:cNvSpPr/>
          <p:nvPr userDrawn="1"/>
        </p:nvSpPr>
        <p:spPr>
          <a:xfrm>
            <a:off x="924850" y="4169408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DC0396B-A622-41A2-936C-A76ACEA534BE}"/>
              </a:ext>
            </a:extLst>
          </p:cNvPr>
          <p:cNvSpPr/>
          <p:nvPr userDrawn="1"/>
        </p:nvSpPr>
        <p:spPr>
          <a:xfrm>
            <a:off x="2369838" y="4164434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747070A-AC38-45B2-B3E5-8EEFD290449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31" y="4435162"/>
            <a:ext cx="805338" cy="594305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3A7637E9-DD62-40F9-9351-E5629CCD9114}"/>
              </a:ext>
            </a:extLst>
          </p:cNvPr>
          <p:cNvSpPr/>
          <p:nvPr userDrawn="1"/>
        </p:nvSpPr>
        <p:spPr>
          <a:xfrm>
            <a:off x="4004777" y="4164434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4DF3D3-72D0-4917-911B-2D0F09650ECD}"/>
              </a:ext>
            </a:extLst>
          </p:cNvPr>
          <p:cNvSpPr/>
          <p:nvPr userDrawn="1"/>
        </p:nvSpPr>
        <p:spPr>
          <a:xfrm>
            <a:off x="5472689" y="4172835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2F92CA2-785E-4E9F-9CFA-DF84BABA0A45}"/>
              </a:ext>
            </a:extLst>
          </p:cNvPr>
          <p:cNvSpPr/>
          <p:nvPr userDrawn="1"/>
        </p:nvSpPr>
        <p:spPr>
          <a:xfrm>
            <a:off x="7007886" y="4178900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11604238-BF0C-43AD-859B-115E418853C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95" y="4668874"/>
            <a:ext cx="976802" cy="177761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81DB857F-9882-4C51-B072-9D1405E25326}"/>
              </a:ext>
            </a:extLst>
          </p:cNvPr>
          <p:cNvSpPr/>
          <p:nvPr userDrawn="1"/>
        </p:nvSpPr>
        <p:spPr>
          <a:xfrm>
            <a:off x="8605666" y="4178900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F5650715-33FA-4141-A9D9-369823373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71" y="4647021"/>
            <a:ext cx="996490" cy="203141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5C83B1F7-FCBD-4733-A8F5-F868E1CD10D4}"/>
              </a:ext>
            </a:extLst>
          </p:cNvPr>
          <p:cNvSpPr/>
          <p:nvPr userDrawn="1"/>
        </p:nvSpPr>
        <p:spPr>
          <a:xfrm>
            <a:off x="10210480" y="4160143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957AFC7-DF62-416A-AAFE-700089241418}"/>
              </a:ext>
            </a:extLst>
          </p:cNvPr>
          <p:cNvSpPr/>
          <p:nvPr userDrawn="1"/>
        </p:nvSpPr>
        <p:spPr>
          <a:xfrm>
            <a:off x="1738391" y="5411907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11845FB-0204-4280-8B64-1F7FC92086ED}"/>
              </a:ext>
            </a:extLst>
          </p:cNvPr>
          <p:cNvSpPr/>
          <p:nvPr userDrawn="1"/>
        </p:nvSpPr>
        <p:spPr>
          <a:xfrm>
            <a:off x="3264647" y="5436194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82F589E-2F95-49CC-A659-830FF28D3217}"/>
              </a:ext>
            </a:extLst>
          </p:cNvPr>
          <p:cNvSpPr/>
          <p:nvPr userDrawn="1"/>
        </p:nvSpPr>
        <p:spPr>
          <a:xfrm>
            <a:off x="4683276" y="5411907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7EE04783-5186-48FF-BAAC-6944B9A07F7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49" y="5723723"/>
            <a:ext cx="935512" cy="576512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28C02A34-C3DE-4CB7-8926-779B810E2B04}"/>
              </a:ext>
            </a:extLst>
          </p:cNvPr>
          <p:cNvSpPr/>
          <p:nvPr userDrawn="1"/>
        </p:nvSpPr>
        <p:spPr>
          <a:xfrm>
            <a:off x="6320350" y="5436193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0278FF8-F83B-4F2A-91DE-B161C7AC5E85}"/>
              </a:ext>
            </a:extLst>
          </p:cNvPr>
          <p:cNvSpPr/>
          <p:nvPr userDrawn="1"/>
        </p:nvSpPr>
        <p:spPr>
          <a:xfrm>
            <a:off x="7822134" y="5436192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ECF1EE5-8101-4625-8840-BD2747F4AEAA}"/>
              </a:ext>
            </a:extLst>
          </p:cNvPr>
          <p:cNvSpPr/>
          <p:nvPr userDrawn="1"/>
        </p:nvSpPr>
        <p:spPr>
          <a:xfrm>
            <a:off x="9363994" y="5436192"/>
            <a:ext cx="1139385" cy="113938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A957C9B0-D3B2-4021-AB98-114B29869C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07" y="3356638"/>
            <a:ext cx="919577" cy="231487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FBCE71D6-FC2C-4FD7-8747-74B799877EF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07" y="485724"/>
            <a:ext cx="1033518" cy="94701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C4299D2-8CD1-4824-A581-0D7421F608D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81" y="1919060"/>
            <a:ext cx="954235" cy="5152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8AE891-628D-4D4F-9B2C-84918289CA0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94" y="2974016"/>
            <a:ext cx="996733" cy="9967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9815D5-2B41-4B66-836A-C996603A30B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06" y="5883476"/>
            <a:ext cx="678439" cy="265808"/>
          </a:xfrm>
          <a:prstGeom prst="rect">
            <a:avLst/>
          </a:prstGeom>
        </p:spPr>
      </p:pic>
      <p:pic>
        <p:nvPicPr>
          <p:cNvPr id="6" name="Picture 5" descr="Company name&#10;&#10;Description automatically generated">
            <a:extLst>
              <a:ext uri="{FF2B5EF4-FFF2-40B4-BE49-F238E27FC236}">
                <a16:creationId xmlns:a16="http://schemas.microsoft.com/office/drawing/2014/main" id="{53AA4E8B-EC6A-46FA-ADE6-F6791661B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5031" r="2940" b="12160"/>
          <a:stretch/>
        </p:blipFill>
        <p:spPr>
          <a:xfrm>
            <a:off x="6416204" y="3187964"/>
            <a:ext cx="966698" cy="5132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D204017-B9DB-4DE2-9D75-B1C148BD28E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96" y="833731"/>
            <a:ext cx="1010532" cy="2946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C840944-CC2B-476C-B4CA-FDB2706EDC5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09" y="1919060"/>
            <a:ext cx="758340" cy="5232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FB1B041-5FBD-4CB9-9B8F-A1CE49AE73D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134" y="1776998"/>
            <a:ext cx="766239" cy="7662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FDD5A73-4894-49F1-A960-D3183681911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669" y="1919060"/>
            <a:ext cx="515287" cy="51528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D7C9B5-5379-4967-9B2C-AE01387B37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r="8814"/>
          <a:stretch/>
        </p:blipFill>
        <p:spPr>
          <a:xfrm>
            <a:off x="7224283" y="1876462"/>
            <a:ext cx="914676" cy="61120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4B64859-CA13-4198-A9DD-A6E09056F39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6" y="3059170"/>
            <a:ext cx="795147" cy="79996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AE3BB59-FA6B-4EB3-B89D-60582F52503D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54" y="1964710"/>
            <a:ext cx="898169" cy="46929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542079D-13DE-4E51-BA25-39F447121F80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31" y="3200099"/>
            <a:ext cx="931882" cy="51771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C8F5654D-6595-427B-B2F2-AB55A095C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05" b="33731"/>
          <a:stretch/>
        </p:blipFill>
        <p:spPr>
          <a:xfrm>
            <a:off x="7930684" y="3335610"/>
            <a:ext cx="969232" cy="297205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74427209-6139-41A5-A8D9-AFA48198246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82" y="4537487"/>
            <a:ext cx="959318" cy="440533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6C736393-E8AA-4885-84A3-29064A2389F6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97" y="4482070"/>
            <a:ext cx="965463" cy="519865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C6C5A2E8-E0A5-4377-B28F-F11693F1616D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92" y="4488969"/>
            <a:ext cx="501422" cy="500262"/>
          </a:xfrm>
          <a:prstGeom prst="rect">
            <a:avLst/>
          </a:prstGeom>
        </p:spPr>
      </p:pic>
      <p:pic>
        <p:nvPicPr>
          <p:cNvPr id="79" name="Image 78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122AD4-5A12-4D20-8C3A-5F295DCBF883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53" y="4405623"/>
            <a:ext cx="687167" cy="687167"/>
          </a:xfrm>
          <a:prstGeom prst="rect">
            <a:avLst/>
          </a:prstGeom>
        </p:spPr>
      </p:pic>
      <p:pic>
        <p:nvPicPr>
          <p:cNvPr id="81" name="Image 8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DBA7847-95FB-4AAD-9AF7-A375AAFA8F09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01" y="5813037"/>
            <a:ext cx="963326" cy="406687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97D3547D-EEEB-4024-8011-59F9CBD58D8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99" y="5777240"/>
            <a:ext cx="914572" cy="457288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F90E1579-10A3-4A07-BE8D-C3D58092BEBB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99" y="5768694"/>
            <a:ext cx="1135000" cy="527014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1DBBA433-B262-4F13-B060-A3744D19303A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89" y="5818413"/>
            <a:ext cx="627394" cy="421316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6C116DC9-79AD-2A05-9DC5-4E03E3819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17712"/>
          <a:stretch/>
        </p:blipFill>
        <p:spPr>
          <a:xfrm>
            <a:off x="9657705" y="3084461"/>
            <a:ext cx="718479" cy="7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0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11C08C-69D5-4E6A-BD34-1BA047C42FF0}"/>
              </a:ext>
            </a:extLst>
          </p:cNvPr>
          <p:cNvSpPr/>
          <p:nvPr userDrawn="1"/>
        </p:nvSpPr>
        <p:spPr>
          <a:xfrm>
            <a:off x="0" y="-7799"/>
            <a:ext cx="12192000" cy="61574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536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6C47B-C88B-4D89-A1FB-C792C8EE53E2}"/>
              </a:ext>
            </a:extLst>
          </p:cNvPr>
          <p:cNvSpPr txBox="1"/>
          <p:nvPr userDrawn="1"/>
        </p:nvSpPr>
        <p:spPr>
          <a:xfrm>
            <a:off x="1348823" y="2277187"/>
            <a:ext cx="230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effectLst/>
                <a:latin typeface="+mj-lt"/>
              </a:rPr>
              <a:t>@</a:t>
            </a:r>
            <a:r>
              <a:rPr lang="en-GB" sz="1800" b="1" i="0" dirty="0" err="1">
                <a:solidFill>
                  <a:schemeClr val="bg1"/>
                </a:solidFill>
                <a:effectLst/>
                <a:latin typeface="+mj-lt"/>
              </a:rPr>
              <a:t>NetZeroCitiesEU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E1FE3-633E-47AC-93B5-2F3C68DEB0E5}"/>
              </a:ext>
            </a:extLst>
          </p:cNvPr>
          <p:cNvSpPr txBox="1"/>
          <p:nvPr userDrawn="1"/>
        </p:nvSpPr>
        <p:spPr>
          <a:xfrm>
            <a:off x="1379484" y="3534031"/>
            <a:ext cx="206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0" dirty="0" err="1">
                <a:solidFill>
                  <a:schemeClr val="bg1"/>
                </a:solidFill>
                <a:effectLst/>
                <a:latin typeface="+mj-lt"/>
              </a:rPr>
              <a:t>NetZeroCitiesEU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0856D-41CD-41B7-9F17-80B126E72633}"/>
              </a:ext>
            </a:extLst>
          </p:cNvPr>
          <p:cNvSpPr txBox="1"/>
          <p:nvPr userDrawn="1"/>
        </p:nvSpPr>
        <p:spPr>
          <a:xfrm>
            <a:off x="5884851" y="2252557"/>
            <a:ext cx="184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>
                <a:solidFill>
                  <a:schemeClr val="bg1"/>
                </a:solidFill>
                <a:effectLst/>
                <a:latin typeface="+mj-lt"/>
              </a:rPr>
              <a:t>NetZeroCities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8E790-8A74-472B-A826-30587AF93398}"/>
              </a:ext>
            </a:extLst>
          </p:cNvPr>
          <p:cNvSpPr txBox="1"/>
          <p:nvPr userDrawn="1"/>
        </p:nvSpPr>
        <p:spPr>
          <a:xfrm>
            <a:off x="1379484" y="4779281"/>
            <a:ext cx="280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effectLst/>
                <a:latin typeface="+mj-lt"/>
              </a:rPr>
              <a:t>www.netzerocities.eu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31718-9F11-4865-A022-25FF3D82AFA2}"/>
              </a:ext>
            </a:extLst>
          </p:cNvPr>
          <p:cNvSpPr txBox="1"/>
          <p:nvPr userDrawn="1"/>
        </p:nvSpPr>
        <p:spPr>
          <a:xfrm>
            <a:off x="471467" y="638796"/>
            <a:ext cx="8757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Get in touch with NetZeroCities!</a:t>
            </a:r>
            <a:endParaRPr lang="en-US" sz="4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A251A6-BAC7-4FDA-80B3-E2682B278E58}"/>
              </a:ext>
            </a:extLst>
          </p:cNvPr>
          <p:cNvSpPr txBox="1"/>
          <p:nvPr userDrawn="1"/>
        </p:nvSpPr>
        <p:spPr>
          <a:xfrm>
            <a:off x="5884851" y="4774435"/>
            <a:ext cx="278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>
                <a:solidFill>
                  <a:schemeClr val="bg1"/>
                </a:solidFill>
                <a:effectLst/>
                <a:latin typeface="+mj-lt"/>
              </a:rPr>
              <a:t>hello@netzerocities.eu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5846AC9-6855-40F4-B943-95BF5B6BA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3" r="32227"/>
          <a:stretch/>
        </p:blipFill>
        <p:spPr>
          <a:xfrm>
            <a:off x="9374151" y="-7799"/>
            <a:ext cx="2817849" cy="2813912"/>
          </a:xfrm>
          <a:prstGeom prst="rect">
            <a:avLst/>
          </a:prstGeom>
        </p:spPr>
      </p:pic>
      <p:pic>
        <p:nvPicPr>
          <p:cNvPr id="17" name="Picture 9" descr="Shape, icon&#10;&#10;Description automatically generated with medium confidence">
            <a:extLst>
              <a:ext uri="{FF2B5EF4-FFF2-40B4-BE49-F238E27FC236}">
                <a16:creationId xmlns:a16="http://schemas.microsoft.com/office/drawing/2014/main" id="{A696D3E9-EC0E-45DD-A774-2D1C2DB27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6" t="-775" r="1" b="27709"/>
          <a:stretch/>
        </p:blipFill>
        <p:spPr>
          <a:xfrm rot="10800000">
            <a:off x="9902954" y="-1"/>
            <a:ext cx="2289046" cy="2325054"/>
          </a:xfrm>
          <a:prstGeom prst="rect">
            <a:avLst/>
          </a:prstGeom>
        </p:spPr>
      </p:pic>
      <p:pic>
        <p:nvPicPr>
          <p:cNvPr id="20" name="Picture 8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90F8752-9685-4100-97BD-A2CAC7F88B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0" y="6328016"/>
            <a:ext cx="553375" cy="3700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C6FD811C-6206-478F-A7C1-6A77F55FDA15}"/>
              </a:ext>
            </a:extLst>
          </p:cNvPr>
          <p:cNvSpPr txBox="1"/>
          <p:nvPr userDrawn="1"/>
        </p:nvSpPr>
        <p:spPr>
          <a:xfrm>
            <a:off x="846127" y="6370033"/>
            <a:ext cx="994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rgbClr val="303030"/>
                </a:solidFill>
                <a:effectLst/>
                <a:latin typeface="+mn-lt"/>
              </a:rPr>
              <a:t>NetZeroCities </a:t>
            </a:r>
            <a:r>
              <a:rPr lang="en-GB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has received funding from the H2020 Research and Innovation Programme under grant agreement n°101036519.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896D796-CC74-4331-8621-92982A2AE6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20" y="4708103"/>
            <a:ext cx="501997" cy="50199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EA75E39-97DA-4038-AF46-C55679BD04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20" y="3556102"/>
            <a:ext cx="501997" cy="50199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83B7D6D-57F5-47F7-A821-CEACCAF15B1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20" y="2219446"/>
            <a:ext cx="501997" cy="501997"/>
          </a:xfrm>
          <a:prstGeom prst="rect">
            <a:avLst/>
          </a:prstGeom>
        </p:spPr>
      </p:pic>
      <p:pic>
        <p:nvPicPr>
          <p:cNvPr id="31" name="Image 30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BA227907-6325-45A5-9B87-35DB6CC1CDE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4" y="2217603"/>
            <a:ext cx="501997" cy="50199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0999192-CF4E-48F8-B1C2-DDAA5E36627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4" y="4717794"/>
            <a:ext cx="492306" cy="492306"/>
          </a:xfrm>
          <a:prstGeom prst="rect">
            <a:avLst/>
          </a:prstGeom>
        </p:spPr>
      </p:pic>
      <p:pic>
        <p:nvPicPr>
          <p:cNvPr id="35" name="Image 3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2EF5EF0-09F2-4825-BC48-24CDDE32B1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7" y="3486056"/>
            <a:ext cx="488485" cy="488485"/>
          </a:xfrm>
          <a:prstGeom prst="rect">
            <a:avLst/>
          </a:prstGeom>
        </p:spPr>
      </p:pic>
      <p:sp>
        <p:nvSpPr>
          <p:cNvPr id="36" name="TextBox 9">
            <a:extLst>
              <a:ext uri="{FF2B5EF4-FFF2-40B4-BE49-F238E27FC236}">
                <a16:creationId xmlns:a16="http://schemas.microsoft.com/office/drawing/2014/main" id="{9999A545-05FA-4207-8BE8-4ADD60DC16C2}"/>
              </a:ext>
            </a:extLst>
          </p:cNvPr>
          <p:cNvSpPr txBox="1"/>
          <p:nvPr userDrawn="1"/>
        </p:nvSpPr>
        <p:spPr>
          <a:xfrm>
            <a:off x="5884851" y="3534031"/>
            <a:ext cx="212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>
                <a:solidFill>
                  <a:schemeClr val="bg1"/>
                </a:solidFill>
                <a:effectLst/>
                <a:latin typeface="+mj-lt"/>
              </a:rPr>
              <a:t>NetZeroCities EU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5893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85A45DF-AB90-7896-D4EC-E8551FB651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0119" t="9581" r="8930" b="1705"/>
          <a:stretch/>
        </p:blipFill>
        <p:spPr>
          <a:xfrm rot="5400000" flipV="1">
            <a:off x="2652011" y="-2652017"/>
            <a:ext cx="6887971" cy="1219200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CBF1F55-556C-FA2D-E76B-C6C99FA081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247006" y="418307"/>
            <a:ext cx="3969888" cy="86615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BE59F4F-68C5-A6E5-B33F-D963B49D6E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4" y="1326688"/>
            <a:ext cx="4946732" cy="1981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EA1527-4C72-01D9-C7C4-F99457D410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35523" r="23519"/>
          <a:stretch/>
        </p:blipFill>
        <p:spPr>
          <a:xfrm>
            <a:off x="5779362" y="0"/>
            <a:ext cx="6412637" cy="4381244"/>
          </a:xfrm>
          <a:prstGeom prst="rect">
            <a:avLst/>
          </a:prstGeom>
        </p:spPr>
      </p:pic>
      <p:pic>
        <p:nvPicPr>
          <p:cNvPr id="9" name="Image 8" descr="Une image contenant capture d’écran, Police, Bleu électrique, Bleu Majorelle&#10;&#10;Description générée automatiquement">
            <a:extLst>
              <a:ext uri="{FF2B5EF4-FFF2-40B4-BE49-F238E27FC236}">
                <a16:creationId xmlns:a16="http://schemas.microsoft.com/office/drawing/2014/main" id="{E767C35E-6FA9-7D8A-6C05-F3958E28289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5" y="6175063"/>
            <a:ext cx="2380785" cy="530410"/>
          </a:xfrm>
          <a:prstGeom prst="rect">
            <a:avLst/>
          </a:prstGeom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C203FA9D-4B63-F489-017F-F6A57B0263E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996199" y="4388893"/>
            <a:ext cx="480746" cy="686780"/>
          </a:xfrm>
          <a:prstGeom prst="rect">
            <a:avLst/>
          </a:prstGeom>
        </p:spPr>
      </p:pic>
      <p:sp>
        <p:nvSpPr>
          <p:cNvPr id="12" name="AutoShape 13">
            <a:extLst>
              <a:ext uri="{FF2B5EF4-FFF2-40B4-BE49-F238E27FC236}">
                <a16:creationId xmlns:a16="http://schemas.microsoft.com/office/drawing/2014/main" id="{ED977CC4-5958-E38F-548C-98085B2E4B8E}"/>
              </a:ext>
            </a:extLst>
          </p:cNvPr>
          <p:cNvSpPr/>
          <p:nvPr userDrawn="1"/>
        </p:nvSpPr>
        <p:spPr>
          <a:xfrm rot="21595927" flipV="1">
            <a:off x="2065577" y="3705436"/>
            <a:ext cx="5734261" cy="8071"/>
          </a:xfrm>
          <a:prstGeom prst="line">
            <a:avLst/>
          </a:prstGeom>
          <a:ln w="542925" cap="flat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F71F45E7-CC2C-B797-B446-6C472571C694}"/>
              </a:ext>
            </a:extLst>
          </p:cNvPr>
          <p:cNvSpPr txBox="1"/>
          <p:nvPr userDrawn="1"/>
        </p:nvSpPr>
        <p:spPr>
          <a:xfrm>
            <a:off x="2205331" y="3517261"/>
            <a:ext cx="5358631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2"/>
              </a:lnSpc>
            </a:pPr>
            <a:r>
              <a:rPr lang="en-US" sz="2700" b="1" spc="12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NETZEROCITIES PILOT CITY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D1867133-9937-CD04-0346-95130046AA08}"/>
              </a:ext>
            </a:extLst>
          </p:cNvPr>
          <p:cNvSpPr txBox="1"/>
          <p:nvPr userDrawn="1"/>
        </p:nvSpPr>
        <p:spPr>
          <a:xfrm>
            <a:off x="6343393" y="6312028"/>
            <a:ext cx="477968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3"/>
              </a:lnSpc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EUmissions</a:t>
            </a: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US" sz="1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US" sz="1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MissionCities</a:t>
            </a: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F7F08F54-C3F6-84EE-1A5F-43908EE4BB14}"/>
              </a:ext>
            </a:extLst>
          </p:cNvPr>
          <p:cNvSpPr txBox="1"/>
          <p:nvPr userDrawn="1"/>
        </p:nvSpPr>
        <p:spPr>
          <a:xfrm rot="-5400000">
            <a:off x="10558436" y="5221373"/>
            <a:ext cx="2986699" cy="115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6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Missions: © European Union, 2021. All rights reserved</a:t>
            </a:r>
          </a:p>
        </p:txBody>
      </p:sp>
      <p:sp>
        <p:nvSpPr>
          <p:cNvPr id="7" name="Espace réservé pour une image  15">
            <a:extLst>
              <a:ext uri="{FF2B5EF4-FFF2-40B4-BE49-F238E27FC236}">
                <a16:creationId xmlns:a16="http://schemas.microsoft.com/office/drawing/2014/main" id="{9966DE0D-7AA8-8831-8A75-C46410679C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9980" y="94659"/>
            <a:ext cx="6022020" cy="4049273"/>
          </a:xfrm>
          <a:custGeom>
            <a:avLst/>
            <a:gdLst>
              <a:gd name="connsiteX0" fmla="*/ 3416217 w 4910218"/>
              <a:gd name="connsiteY0" fmla="*/ 122 h 3301685"/>
              <a:gd name="connsiteX1" fmla="*/ 4171817 w 4910218"/>
              <a:gd name="connsiteY1" fmla="*/ 447557 h 3301685"/>
              <a:gd name="connsiteX2" fmla="*/ 4797453 w 4910218"/>
              <a:gd name="connsiteY2" fmla="*/ 1099060 h 3301685"/>
              <a:gd name="connsiteX3" fmla="*/ 4901316 w 4910218"/>
              <a:gd name="connsiteY3" fmla="*/ 1151296 h 3301685"/>
              <a:gd name="connsiteX4" fmla="*/ 4910218 w 4910218"/>
              <a:gd name="connsiteY4" fmla="*/ 1154797 h 3301685"/>
              <a:gd name="connsiteX5" fmla="*/ 4910218 w 4910218"/>
              <a:gd name="connsiteY5" fmla="*/ 3069171 h 3301685"/>
              <a:gd name="connsiteX6" fmla="*/ 4852990 w 4910218"/>
              <a:gd name="connsiteY6" fmla="*/ 3076994 h 3301685"/>
              <a:gd name="connsiteX7" fmla="*/ 4578330 w 4910218"/>
              <a:gd name="connsiteY7" fmla="*/ 3080773 h 3301685"/>
              <a:gd name="connsiteX8" fmla="*/ 3845397 w 4910218"/>
              <a:gd name="connsiteY8" fmla="*/ 3058099 h 3301685"/>
              <a:gd name="connsiteX9" fmla="*/ 2787558 w 4910218"/>
              <a:gd name="connsiteY9" fmla="*/ 3295421 h 3301685"/>
              <a:gd name="connsiteX10" fmla="*/ 1564998 w 4910218"/>
              <a:gd name="connsiteY10" fmla="*/ 2808684 h 3301685"/>
              <a:gd name="connsiteX11" fmla="*/ 794286 w 4910218"/>
              <a:gd name="connsiteY11" fmla="*/ 2736127 h 3301685"/>
              <a:gd name="connsiteX12" fmla="*/ 31130 w 4910218"/>
              <a:gd name="connsiteY12" fmla="*/ 1992418 h 3301685"/>
              <a:gd name="connsiteX13" fmla="*/ 336393 w 4910218"/>
              <a:gd name="connsiteY13" fmla="*/ 972084 h 3301685"/>
              <a:gd name="connsiteX14" fmla="*/ 1871771 w 4910218"/>
              <a:gd name="connsiteY14" fmla="*/ 524649 h 3301685"/>
              <a:gd name="connsiteX15" fmla="*/ 2826849 w 4910218"/>
              <a:gd name="connsiteY15" fmla="*/ 211747 h 3301685"/>
              <a:gd name="connsiteX16" fmla="*/ 3416217 w 4910218"/>
              <a:gd name="connsiteY16" fmla="*/ 122 h 330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10218" h="3301685">
                <a:moveTo>
                  <a:pt x="3416217" y="122"/>
                </a:moveTo>
                <a:cubicBezTo>
                  <a:pt x="3719969" y="-5924"/>
                  <a:pt x="3978383" y="214770"/>
                  <a:pt x="4171817" y="447557"/>
                </a:cubicBezTo>
                <a:cubicBezTo>
                  <a:pt x="4365251" y="680345"/>
                  <a:pt x="4534505" y="947899"/>
                  <a:pt x="4797453" y="1099060"/>
                </a:cubicBezTo>
                <a:cubicBezTo>
                  <a:pt x="4831006" y="1118404"/>
                  <a:pt x="4865735" y="1135632"/>
                  <a:pt x="4901316" y="1151296"/>
                </a:cubicBezTo>
                <a:lnTo>
                  <a:pt x="4910218" y="1154797"/>
                </a:lnTo>
                <a:lnTo>
                  <a:pt x="4910218" y="3069171"/>
                </a:lnTo>
                <a:lnTo>
                  <a:pt x="4852990" y="3076994"/>
                </a:lnTo>
                <a:cubicBezTo>
                  <a:pt x="4761185" y="3085686"/>
                  <a:pt x="4669002" y="3086819"/>
                  <a:pt x="4578330" y="3080773"/>
                </a:cubicBezTo>
                <a:cubicBezTo>
                  <a:pt x="4336538" y="3064145"/>
                  <a:pt x="4084167" y="2982518"/>
                  <a:pt x="3845397" y="3058099"/>
                </a:cubicBezTo>
                <a:cubicBezTo>
                  <a:pt x="3497822" y="3168446"/>
                  <a:pt x="3150247" y="3336234"/>
                  <a:pt x="2787558" y="3295421"/>
                </a:cubicBezTo>
                <a:cubicBezTo>
                  <a:pt x="2349311" y="3245537"/>
                  <a:pt x="1995690" y="2899380"/>
                  <a:pt x="1564998" y="2808684"/>
                </a:cubicBezTo>
                <a:cubicBezTo>
                  <a:pt x="1312628" y="2755778"/>
                  <a:pt x="1046656" y="2795079"/>
                  <a:pt x="794286" y="2736127"/>
                </a:cubicBezTo>
                <a:cubicBezTo>
                  <a:pt x="430087" y="2652990"/>
                  <a:pt x="124824" y="2355202"/>
                  <a:pt x="31130" y="1992418"/>
                </a:cubicBezTo>
                <a:cubicBezTo>
                  <a:pt x="-62565" y="1631144"/>
                  <a:pt x="59843" y="1221499"/>
                  <a:pt x="336393" y="972084"/>
                </a:cubicBezTo>
                <a:cubicBezTo>
                  <a:pt x="738371" y="609300"/>
                  <a:pt x="1338318" y="618368"/>
                  <a:pt x="1871771" y="524649"/>
                </a:cubicBezTo>
                <a:cubicBezTo>
                  <a:pt x="2202724" y="467208"/>
                  <a:pt x="2526121" y="359884"/>
                  <a:pt x="2826849" y="211747"/>
                </a:cubicBezTo>
                <a:cubicBezTo>
                  <a:pt x="3015750" y="118028"/>
                  <a:pt x="3206161" y="4657"/>
                  <a:pt x="3416217" y="122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B21287-827E-1CC1-76EB-4DC80D579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6308" y="4554486"/>
            <a:ext cx="7317412" cy="475045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293FFB8B-296C-C786-3C97-5EFF13ED2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5668" y="5340806"/>
            <a:ext cx="7317412" cy="430213"/>
          </a:xfrm>
          <a:noFill/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1712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mate City Contract">
  <p:cSld name="Climate City Contrac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73133" y="280233"/>
            <a:ext cx="677200" cy="67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15"/>
          <p:cNvGrpSpPr/>
          <p:nvPr/>
        </p:nvGrpSpPr>
        <p:grpSpPr>
          <a:xfrm>
            <a:off x="0" y="6362564"/>
            <a:ext cx="12205200" cy="524800"/>
            <a:chOff x="0" y="4771925"/>
            <a:chExt cx="9153900" cy="393600"/>
          </a:xfrm>
        </p:grpSpPr>
        <p:sp>
          <p:nvSpPr>
            <p:cNvPr id="156" name="Google Shape;156;p15"/>
            <p:cNvSpPr/>
            <p:nvPr/>
          </p:nvSpPr>
          <p:spPr>
            <a:xfrm>
              <a:off x="0" y="4771925"/>
              <a:ext cx="9153900" cy="393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57" name="Google Shape;157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2348" y="4863086"/>
              <a:ext cx="316774" cy="21127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158" name="Google Shape;158;p15"/>
            <p:cNvSpPr txBox="1"/>
            <p:nvPr/>
          </p:nvSpPr>
          <p:spPr>
            <a:xfrm>
              <a:off x="1099124" y="4814813"/>
              <a:ext cx="7168546" cy="261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67">
                  <a:solidFill>
                    <a:schemeClr val="lt1"/>
                  </a:solidFill>
                  <a:latin typeface="+mj-lt"/>
                  <a:ea typeface="Source Sans Pro"/>
                  <a:cs typeface="Source Sans Pro"/>
                  <a:sym typeface="Source Sans Pro"/>
                </a:rPr>
                <a:t>NetZeroCities has received funding from the European Union’s Horizon 2020 research and innovation programme under grant agreement No 101036519. </a:t>
              </a:r>
              <a:endParaRPr sz="1067">
                <a:solidFill>
                  <a:schemeClr val="lt1"/>
                </a:solidFill>
                <a:latin typeface="+mj-lt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>
            <a:off x="720400" y="1247167"/>
            <a:ext cx="449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sz="2933" b="1">
                <a:latin typeface="+mj-lt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>
            <a:off x="751000" y="2490733"/>
            <a:ext cx="4430400" cy="27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733">
                <a:solidFill>
                  <a:schemeClr val="accent1"/>
                </a:solidFill>
              </a:defRPr>
            </a:lvl1pPr>
            <a:lvl2pPr lvl="1">
              <a:buNone/>
              <a:defRPr sz="1733">
                <a:solidFill>
                  <a:schemeClr val="accent1"/>
                </a:solidFill>
              </a:defRPr>
            </a:lvl2pPr>
            <a:lvl3pPr lvl="2">
              <a:buNone/>
              <a:defRPr sz="1733">
                <a:solidFill>
                  <a:schemeClr val="accent1"/>
                </a:solidFill>
              </a:defRPr>
            </a:lvl3pPr>
            <a:lvl4pPr lvl="3">
              <a:buNone/>
              <a:defRPr sz="1733">
                <a:solidFill>
                  <a:schemeClr val="accent1"/>
                </a:solidFill>
              </a:defRPr>
            </a:lvl4pPr>
            <a:lvl5pPr lvl="4">
              <a:buNone/>
              <a:defRPr sz="1733">
                <a:solidFill>
                  <a:schemeClr val="accent1"/>
                </a:solidFill>
              </a:defRPr>
            </a:lvl5pPr>
            <a:lvl6pPr lvl="5">
              <a:buNone/>
              <a:defRPr sz="1733">
                <a:solidFill>
                  <a:schemeClr val="accent1"/>
                </a:solidFill>
              </a:defRPr>
            </a:lvl6pPr>
            <a:lvl7pPr lvl="6">
              <a:buNone/>
              <a:defRPr sz="1733">
                <a:solidFill>
                  <a:schemeClr val="accent1"/>
                </a:solidFill>
              </a:defRPr>
            </a:lvl7pPr>
            <a:lvl8pPr lvl="7">
              <a:buNone/>
              <a:defRPr sz="1733">
                <a:solidFill>
                  <a:schemeClr val="accent1"/>
                </a:solidFill>
              </a:defRPr>
            </a:lvl8pPr>
            <a:lvl9pPr lvl="8">
              <a:buNone/>
              <a:defRPr sz="1733">
                <a:solidFill>
                  <a:schemeClr val="accen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162" name="Google Shape;162;p15"/>
          <p:cNvSpPr txBox="1">
            <a:spLocks noGrp="1"/>
          </p:cNvSpPr>
          <p:nvPr>
            <p:ph type="sldNum" idx="2"/>
          </p:nvPr>
        </p:nvSpPr>
        <p:spPr>
          <a:xfrm>
            <a:off x="11296611" y="58112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67">
                <a:solidFill>
                  <a:schemeClr val="accent1"/>
                </a:solidFill>
              </a:defRPr>
            </a:lvl1pPr>
            <a:lvl2pPr lvl="1" algn="r" rtl="0">
              <a:buNone/>
              <a:defRPr sz="1067">
                <a:solidFill>
                  <a:schemeClr val="accent1"/>
                </a:solidFill>
              </a:defRPr>
            </a:lvl2pPr>
            <a:lvl3pPr lvl="2" algn="r" rtl="0">
              <a:buNone/>
              <a:defRPr sz="1067">
                <a:solidFill>
                  <a:schemeClr val="accent1"/>
                </a:solidFill>
              </a:defRPr>
            </a:lvl3pPr>
            <a:lvl4pPr lvl="3" algn="r" rtl="0">
              <a:buNone/>
              <a:defRPr sz="1067">
                <a:solidFill>
                  <a:schemeClr val="accent1"/>
                </a:solidFill>
              </a:defRPr>
            </a:lvl4pPr>
            <a:lvl5pPr lvl="4" algn="r" rtl="0">
              <a:buNone/>
              <a:defRPr sz="1067">
                <a:solidFill>
                  <a:schemeClr val="accent1"/>
                </a:solidFill>
              </a:defRPr>
            </a:lvl5pPr>
            <a:lvl6pPr lvl="5" algn="r" rtl="0">
              <a:buNone/>
              <a:defRPr sz="1067">
                <a:solidFill>
                  <a:schemeClr val="accent1"/>
                </a:solidFill>
              </a:defRPr>
            </a:lvl6pPr>
            <a:lvl7pPr lvl="6" algn="r" rtl="0">
              <a:buNone/>
              <a:defRPr sz="1067">
                <a:solidFill>
                  <a:schemeClr val="accent1"/>
                </a:solidFill>
              </a:defRPr>
            </a:lvl7pPr>
            <a:lvl8pPr lvl="7" algn="r" rtl="0">
              <a:buNone/>
              <a:defRPr sz="1067">
                <a:solidFill>
                  <a:schemeClr val="accent1"/>
                </a:solidFill>
              </a:defRPr>
            </a:lvl8pPr>
            <a:lvl9pPr lvl="8" algn="r" rtl="0">
              <a:buNone/>
              <a:defRPr sz="1067"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63" name="Google Shape;1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1299" y="259134"/>
            <a:ext cx="5288965" cy="638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5"/>
          <p:cNvSpPr>
            <a:spLocks noGrp="1"/>
          </p:cNvSpPr>
          <p:nvPr>
            <p:ph type="pic" idx="3"/>
          </p:nvPr>
        </p:nvSpPr>
        <p:spPr>
          <a:xfrm>
            <a:off x="9264391" y="280233"/>
            <a:ext cx="1740800" cy="67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>
            <a:normAutofit/>
          </a:bodyPr>
          <a:lstStyle>
            <a:lvl1pPr marL="211661" indent="0">
              <a:buNone/>
              <a:defRPr sz="1067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8596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E91F96DF-FCEB-48BF-8316-B042B574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0" y="6328016"/>
            <a:ext cx="553375" cy="3700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1DB2ED-E2C2-4F3A-8EEA-03E464F06194}"/>
              </a:ext>
            </a:extLst>
          </p:cNvPr>
          <p:cNvSpPr txBox="1"/>
          <p:nvPr userDrawn="1"/>
        </p:nvSpPr>
        <p:spPr>
          <a:xfrm>
            <a:off x="769927" y="6374530"/>
            <a:ext cx="994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rgbClr val="303030"/>
                </a:solidFill>
                <a:effectLst/>
                <a:latin typeface="+mn-lt"/>
              </a:rPr>
              <a:t>NetZeroCities has received funding from the H2020 Research and Innovation Programme under grant agreement n°101036519.</a:t>
            </a:r>
            <a:endParaRPr lang="en-US" sz="1200" b="0" dirty="0">
              <a:solidFill>
                <a:srgbClr val="30303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03628-03D7-486B-8FFA-D8BE09218EF4}"/>
              </a:ext>
            </a:extLst>
          </p:cNvPr>
          <p:cNvSpPr/>
          <p:nvPr userDrawn="1"/>
        </p:nvSpPr>
        <p:spPr>
          <a:xfrm>
            <a:off x="0" y="-7799"/>
            <a:ext cx="12192000" cy="61574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B7E53A0-9B57-4A23-9867-2D9C267215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283" y="338940"/>
            <a:ext cx="738813" cy="73881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94EA348-03DF-4D45-9964-3184C7430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1902880"/>
            <a:ext cx="9144000" cy="1788332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2E793EB-413F-49E6-82E8-3B8648D90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257" y="3916672"/>
            <a:ext cx="9144000" cy="118767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6335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E03628-03D7-486B-8FFA-D8BE09218EF4}"/>
              </a:ext>
            </a:extLst>
          </p:cNvPr>
          <p:cNvSpPr/>
          <p:nvPr userDrawn="1"/>
        </p:nvSpPr>
        <p:spPr>
          <a:xfrm flipV="1">
            <a:off x="0" y="6149652"/>
            <a:ext cx="12192000" cy="7083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E91F96DF-FCEB-48BF-8316-B042B574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0" y="6328016"/>
            <a:ext cx="553375" cy="3700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1DB2ED-E2C2-4F3A-8EEA-03E464F06194}"/>
              </a:ext>
            </a:extLst>
          </p:cNvPr>
          <p:cNvSpPr txBox="1"/>
          <p:nvPr userDrawn="1"/>
        </p:nvSpPr>
        <p:spPr>
          <a:xfrm>
            <a:off x="846127" y="6370033"/>
            <a:ext cx="994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chemeClr val="bg1"/>
                </a:solidFill>
                <a:effectLst/>
                <a:latin typeface="+mn-lt"/>
              </a:rPr>
              <a:t>NetZeroCities has received funding from the H2020 Research and Innovation Programme under grant agreement n°101036519.</a:t>
            </a:r>
            <a:endParaRPr lang="en-US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4EA348-03DF-4D45-9964-3184C7430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1902880"/>
            <a:ext cx="9144000" cy="1788332"/>
          </a:xfrm>
        </p:spPr>
        <p:txBody>
          <a:bodyPr anchor="b"/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2E793EB-413F-49E6-82E8-3B8648D90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257" y="3916672"/>
            <a:ext cx="9144000" cy="1187677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5D879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CE25582-1636-40AB-B319-006FBFC8D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96" y="329292"/>
            <a:ext cx="738000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27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84B16A6-6EE7-4EB6-9F39-C1EFCC06A7AA}"/>
              </a:ext>
            </a:extLst>
          </p:cNvPr>
          <p:cNvSpPr/>
          <p:nvPr userDrawn="1"/>
        </p:nvSpPr>
        <p:spPr>
          <a:xfrm flipV="1">
            <a:off x="0" y="-1"/>
            <a:ext cx="12192000" cy="61680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DEC8D-23B8-4BEC-87CB-52C30F31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1959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EA02E-2A2F-4F8D-B210-5B6C10783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95322"/>
            <a:ext cx="10515600" cy="95639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49D3D742-3E8D-4339-8EC6-9F7E254810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0" y="6328016"/>
            <a:ext cx="553375" cy="3700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A3441CBF-FFE5-437D-A7A6-30DA22AB5827}"/>
              </a:ext>
            </a:extLst>
          </p:cNvPr>
          <p:cNvSpPr txBox="1"/>
          <p:nvPr userDrawn="1"/>
        </p:nvSpPr>
        <p:spPr>
          <a:xfrm>
            <a:off x="846127" y="6380919"/>
            <a:ext cx="994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rgbClr val="303030"/>
                </a:solidFill>
                <a:effectLst/>
                <a:latin typeface="+mn-lt"/>
              </a:rPr>
              <a:t>NetZeroCities </a:t>
            </a:r>
            <a:r>
              <a:rPr lang="en-GB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has received funding from the H2020 Research and Innovation Programme under grant agreement n°101036519.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86172C0-3703-47AA-B911-37A5248C75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283" y="338940"/>
            <a:ext cx="738813" cy="7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56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EC8D-23B8-4BEC-87CB-52C30F31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1959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EA02E-2A2F-4F8D-B210-5B6C10783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95322"/>
            <a:ext cx="10515600" cy="95639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5D87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54F0E96-9354-4EFD-BF03-9D5561DC6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96" y="329292"/>
            <a:ext cx="738000" cy="73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B938C07-4309-4B24-87D8-646B042E1040}"/>
              </a:ext>
            </a:extLst>
          </p:cNvPr>
          <p:cNvSpPr/>
          <p:nvPr userDrawn="1"/>
        </p:nvSpPr>
        <p:spPr>
          <a:xfrm flipV="1">
            <a:off x="0" y="6149652"/>
            <a:ext cx="12192000" cy="7083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5" name="Picture 8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49D3D742-3E8D-4339-8EC6-9F7E254810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0" y="6328016"/>
            <a:ext cx="553375" cy="3700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A3441CBF-FFE5-437D-A7A6-30DA22AB5827}"/>
              </a:ext>
            </a:extLst>
          </p:cNvPr>
          <p:cNvSpPr txBox="1"/>
          <p:nvPr userDrawn="1"/>
        </p:nvSpPr>
        <p:spPr>
          <a:xfrm>
            <a:off x="846127" y="6370033"/>
            <a:ext cx="994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chemeClr val="bg1"/>
                </a:solidFill>
                <a:effectLst/>
                <a:latin typeface="+mn-lt"/>
              </a:rPr>
              <a:t>NetZeroCities has received funding from the H2020 Research and Innovation Programme under grant agreement n°101036519.</a:t>
            </a:r>
            <a:endParaRPr lang="en-US" sz="12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8848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3D6434-27A3-4A10-80C7-C5110E3F9C6A}"/>
              </a:ext>
            </a:extLst>
          </p:cNvPr>
          <p:cNvSpPr/>
          <p:nvPr userDrawn="1"/>
        </p:nvSpPr>
        <p:spPr>
          <a:xfrm flipV="1">
            <a:off x="0" y="-27311"/>
            <a:ext cx="12192000" cy="61953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43AB4-51CD-416D-AADC-5A26B796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D56A5-1BFE-4811-AEA2-0F55B788DE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0911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pic>
        <p:nvPicPr>
          <p:cNvPr id="15" name="Picture 8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FE7DF46D-AB69-4AA3-B0ED-B5C6B2AC0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0" y="6328016"/>
            <a:ext cx="553375" cy="3700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E853A684-F552-4933-A39A-6AA1A6CC542C}"/>
              </a:ext>
            </a:extLst>
          </p:cNvPr>
          <p:cNvSpPr txBox="1"/>
          <p:nvPr userDrawn="1"/>
        </p:nvSpPr>
        <p:spPr>
          <a:xfrm>
            <a:off x="846127" y="6380919"/>
            <a:ext cx="994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rgbClr val="303030"/>
                </a:solidFill>
                <a:effectLst/>
                <a:latin typeface="+mn-lt"/>
              </a:rPr>
              <a:t>NetZeroCities </a:t>
            </a:r>
            <a:r>
              <a:rPr lang="en-GB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has received funding from the H2020 Research and Innovation Programme under grant agreement n°101036519.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0967A06-6021-4C0C-85E6-633BB56981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283" y="338940"/>
            <a:ext cx="738813" cy="7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4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43AB4-51CD-416D-AADC-5A26B796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D56A5-1BFE-4811-AEA2-0F55B788DE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09118"/>
          </a:xfrm>
        </p:spPr>
        <p:txBody>
          <a:bodyPr/>
          <a:lstStyle>
            <a:lvl1pPr>
              <a:defRPr sz="2400">
                <a:solidFill>
                  <a:srgbClr val="303030"/>
                </a:solidFill>
              </a:defRPr>
            </a:lvl1pPr>
            <a:lvl2pPr>
              <a:defRPr sz="2200">
                <a:solidFill>
                  <a:srgbClr val="303030"/>
                </a:solidFill>
              </a:defRPr>
            </a:lvl2pPr>
            <a:lvl3pPr>
              <a:defRPr>
                <a:solidFill>
                  <a:srgbClr val="303030"/>
                </a:solidFill>
              </a:defRPr>
            </a:lvl3pPr>
            <a:lvl4pPr>
              <a:defRPr>
                <a:solidFill>
                  <a:srgbClr val="303030"/>
                </a:solidFill>
              </a:defRPr>
            </a:lvl4pPr>
            <a:lvl5pPr>
              <a:defRPr>
                <a:solidFill>
                  <a:srgbClr val="303030"/>
                </a:solidFill>
              </a:defRPr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57950B2-5CA9-437F-9F54-24532F565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96" y="329292"/>
            <a:ext cx="738000" cy="73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E6D532-78A9-44EA-B1C1-E7C392029EDA}"/>
              </a:ext>
            </a:extLst>
          </p:cNvPr>
          <p:cNvSpPr/>
          <p:nvPr userDrawn="1"/>
        </p:nvSpPr>
        <p:spPr>
          <a:xfrm flipV="1">
            <a:off x="0" y="6149652"/>
            <a:ext cx="12192000" cy="7083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5" name="Picture 8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FE7DF46D-AB69-4AA3-B0ED-B5C6B2AC0E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0" y="6328016"/>
            <a:ext cx="553375" cy="3700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E853A684-F552-4933-A39A-6AA1A6CC542C}"/>
              </a:ext>
            </a:extLst>
          </p:cNvPr>
          <p:cNvSpPr txBox="1"/>
          <p:nvPr userDrawn="1"/>
        </p:nvSpPr>
        <p:spPr>
          <a:xfrm>
            <a:off x="846127" y="6359147"/>
            <a:ext cx="994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chemeClr val="bg1"/>
                </a:solidFill>
                <a:effectLst/>
                <a:latin typeface="+mn-lt"/>
              </a:rPr>
              <a:t>NetZeroCities has received funding from the H2020 Research and Innovation Programme under grant agreement n°101036519.</a:t>
            </a:r>
            <a:endParaRPr lang="en-US" sz="12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8169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96EEE0-72EE-4850-A6D1-79062AE8C1FF}"/>
              </a:ext>
            </a:extLst>
          </p:cNvPr>
          <p:cNvSpPr/>
          <p:nvPr userDrawn="1"/>
        </p:nvSpPr>
        <p:spPr>
          <a:xfrm flipV="1">
            <a:off x="0" y="-1"/>
            <a:ext cx="12192000" cy="6154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0BD6F-19B4-4191-AE7E-217FCC03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EEEEF-D05B-431B-8810-7F5540BE06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4177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80FF0-ABF8-4F7E-9649-4AD4BA5C40C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4177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pic>
        <p:nvPicPr>
          <p:cNvPr id="12" name="Picture 8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9BADD65-47AB-42B4-86C7-5790052C5E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0" y="6328016"/>
            <a:ext cx="553375" cy="3700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ABFCD104-BEF2-436E-9067-1A241F96BF47}"/>
              </a:ext>
            </a:extLst>
          </p:cNvPr>
          <p:cNvSpPr txBox="1"/>
          <p:nvPr userDrawn="1"/>
        </p:nvSpPr>
        <p:spPr>
          <a:xfrm>
            <a:off x="846127" y="6370033"/>
            <a:ext cx="994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rgbClr val="303030"/>
                </a:solidFill>
                <a:effectLst/>
                <a:latin typeface="+mn-lt"/>
              </a:rPr>
              <a:t>NetZeroCities </a:t>
            </a:r>
            <a:r>
              <a:rPr lang="en-GB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has received funding from the H2020 Research and Innovation Programme under grant agreement n°101036519.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EF7408D-6504-41D1-A037-98D506A58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283" y="338940"/>
            <a:ext cx="738813" cy="7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7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0BD6F-19B4-4191-AE7E-217FCC03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EEEEF-D05B-431B-8810-7F5540BE06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87346"/>
          </a:xfrm>
        </p:spPr>
        <p:txBody>
          <a:bodyPr/>
          <a:lstStyle>
            <a:lvl1pPr>
              <a:defRPr sz="2400">
                <a:solidFill>
                  <a:srgbClr val="303030"/>
                </a:solidFill>
              </a:defRPr>
            </a:lvl1pPr>
            <a:lvl2pPr>
              <a:defRPr sz="2200">
                <a:solidFill>
                  <a:srgbClr val="303030"/>
                </a:solidFill>
              </a:defRPr>
            </a:lvl2pPr>
            <a:lvl3pPr>
              <a:defRPr>
                <a:solidFill>
                  <a:srgbClr val="303030"/>
                </a:solidFill>
              </a:defRPr>
            </a:lvl3pPr>
            <a:lvl4pPr>
              <a:defRPr>
                <a:solidFill>
                  <a:srgbClr val="303030"/>
                </a:solidFill>
              </a:defRPr>
            </a:lvl4pPr>
            <a:lvl5pPr>
              <a:defRPr>
                <a:solidFill>
                  <a:srgbClr val="303030"/>
                </a:solidFill>
              </a:defRPr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80FF0-ABF8-4F7E-9649-4AD4BA5C40C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87346"/>
          </a:xfrm>
        </p:spPr>
        <p:txBody>
          <a:bodyPr/>
          <a:lstStyle>
            <a:lvl1pPr>
              <a:defRPr sz="2400">
                <a:solidFill>
                  <a:srgbClr val="303030"/>
                </a:solidFill>
              </a:defRPr>
            </a:lvl1pPr>
            <a:lvl2pPr>
              <a:defRPr sz="2200">
                <a:solidFill>
                  <a:srgbClr val="303030"/>
                </a:solidFill>
              </a:defRPr>
            </a:lvl2pPr>
            <a:lvl3pPr>
              <a:defRPr>
                <a:solidFill>
                  <a:srgbClr val="303030"/>
                </a:solidFill>
              </a:defRPr>
            </a:lvl3pPr>
            <a:lvl4pPr>
              <a:defRPr>
                <a:solidFill>
                  <a:srgbClr val="303030"/>
                </a:solidFill>
              </a:defRPr>
            </a:lvl4pPr>
            <a:lvl5pPr>
              <a:defRPr>
                <a:solidFill>
                  <a:srgbClr val="303030"/>
                </a:solidFill>
              </a:defRPr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28E87-F417-4494-B416-5E887393E0FC}"/>
              </a:ext>
            </a:extLst>
          </p:cNvPr>
          <p:cNvSpPr/>
          <p:nvPr userDrawn="1"/>
        </p:nvSpPr>
        <p:spPr>
          <a:xfrm flipV="1">
            <a:off x="0" y="6149652"/>
            <a:ext cx="12192000" cy="7083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2" name="Picture 8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9BADD65-47AB-42B4-86C7-5790052C5E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0" y="6328016"/>
            <a:ext cx="553375" cy="3700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ABFCD104-BEF2-436E-9067-1A241F96BF47}"/>
              </a:ext>
            </a:extLst>
          </p:cNvPr>
          <p:cNvSpPr txBox="1"/>
          <p:nvPr userDrawn="1"/>
        </p:nvSpPr>
        <p:spPr>
          <a:xfrm>
            <a:off x="846127" y="6370033"/>
            <a:ext cx="994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chemeClr val="bg1"/>
                </a:solidFill>
                <a:effectLst/>
                <a:latin typeface="+mn-lt"/>
              </a:rPr>
              <a:t>NetZeroCities has received funding from the H2020 Research and Innovation Programme under grant agreement n°101036519.</a:t>
            </a:r>
            <a:endParaRPr lang="en-US" sz="12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3F9DF8B-4F6F-414C-9256-55F5088AA6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096" y="329292"/>
            <a:ext cx="738000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5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82D6538-5820-4427-A9F6-DBD01AD5C8A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0F595-118F-40B2-9D6F-EDD5EF8F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85684-7745-426D-8826-2D58B5358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209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1" r:id="rId4"/>
    <p:sldLayoutId id="2147483669" r:id="rId5"/>
    <p:sldLayoutId id="2147483664" r:id="rId6"/>
    <p:sldLayoutId id="2147483650" r:id="rId7"/>
    <p:sldLayoutId id="2147483652" r:id="rId8"/>
    <p:sldLayoutId id="2147483665" r:id="rId9"/>
    <p:sldLayoutId id="2147483656" r:id="rId10"/>
    <p:sldLayoutId id="2147483666" r:id="rId11"/>
    <p:sldLayoutId id="2147483657" r:id="rId12"/>
    <p:sldLayoutId id="2147483667" r:id="rId13"/>
    <p:sldLayoutId id="2147483658" r:id="rId14"/>
    <p:sldLayoutId id="2147483668" r:id="rId15"/>
    <p:sldLayoutId id="2147483655" r:id="rId16"/>
    <p:sldLayoutId id="2147483659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rgbClr val="30303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rgbClr val="30303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30303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30303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30303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pilotcity@magistrat.liberec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B8F0821-18F9-6B20-4C57-8DB3D42A4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909" y="4386861"/>
            <a:ext cx="8258140" cy="1291646"/>
          </a:xfrm>
        </p:spPr>
        <p:txBody>
          <a:bodyPr/>
          <a:lstStyle/>
          <a:p>
            <a:r>
              <a:rPr lang="cs-CZ" sz="3600" dirty="0" smtClean="0"/>
              <a:t>Liberec – Mission City</a:t>
            </a:r>
            <a:endParaRPr lang="fr-FR" sz="3600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r="1332"/>
          <a:stretch>
            <a:fillRect/>
          </a:stretch>
        </p:blipFill>
        <p:spPr>
          <a:xfrm>
            <a:off x="6169980" y="0"/>
            <a:ext cx="6022020" cy="4049273"/>
          </a:xfrm>
        </p:spPr>
      </p:pic>
      <p:sp>
        <p:nvSpPr>
          <p:cNvPr id="6" name="Titre 2">
            <a:extLst>
              <a:ext uri="{FF2B5EF4-FFF2-40B4-BE49-F238E27FC236}">
                <a16:creationId xmlns:a16="http://schemas.microsoft.com/office/drawing/2014/main" id="{AB8F0821-18F9-6B20-4C57-8DB3D42A4FEA}"/>
              </a:ext>
            </a:extLst>
          </p:cNvPr>
          <p:cNvSpPr txBox="1">
            <a:spLocks/>
          </p:cNvSpPr>
          <p:nvPr/>
        </p:nvSpPr>
        <p:spPr>
          <a:xfrm>
            <a:off x="1318641" y="4715521"/>
            <a:ext cx="11000873" cy="1291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63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263" y="0"/>
            <a:ext cx="10872537" cy="1078664"/>
          </a:xfrm>
        </p:spPr>
        <p:txBody>
          <a:bodyPr>
            <a:normAutofit/>
          </a:bodyPr>
          <a:lstStyle/>
          <a:p>
            <a:r>
              <a:rPr lang="cs-CZ" dirty="0" smtClean="0"/>
              <a:t>EU Mise - proces a role NZC </a:t>
            </a:r>
            <a:endParaRPr lang="cs-C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44622990"/>
              </p:ext>
            </p:extLst>
          </p:nvPr>
        </p:nvGraphicFramePr>
        <p:xfrm>
          <a:off x="-1197864" y="1271016"/>
          <a:ext cx="12088367" cy="433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73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0"/>
          <p:cNvSpPr txBox="1">
            <a:spLocks noGrp="1"/>
          </p:cNvSpPr>
          <p:nvPr>
            <p:ph type="title"/>
          </p:nvPr>
        </p:nvSpPr>
        <p:spPr>
          <a:xfrm>
            <a:off x="332992" y="193833"/>
            <a:ext cx="629981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cs-CZ" sz="3600" dirty="0" smtClean="0">
                <a:latin typeface="Arial"/>
                <a:ea typeface="Arial"/>
                <a:cs typeface="Arial"/>
                <a:sym typeface="Arial"/>
              </a:rPr>
              <a:t>Proces přípravy SML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r"/>
            <a:fld id="{00000000-1234-1234-1234-123412341234}" type="slidenum">
              <a:rPr lang="en"/>
              <a:pPr algn="r"/>
              <a:t>3</a:t>
            </a:fld>
            <a:endParaRPr/>
          </a:p>
        </p:txBody>
      </p:sp>
      <p:sp>
        <p:nvSpPr>
          <p:cNvPr id="416" name="Google Shape;416;p40"/>
          <p:cNvSpPr txBox="1">
            <a:spLocks noGrp="1"/>
          </p:cNvSpPr>
          <p:nvPr>
            <p:ph type="sldNum" idx="2"/>
          </p:nvPr>
        </p:nvSpPr>
        <p:spPr>
          <a:xfrm>
            <a:off x="11296611" y="58112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32992" y="1160961"/>
            <a:ext cx="6707888" cy="475313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lnSpcReduction="10000"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 panose="020B0604020202020204" pitchFamily="34" charset="0"/>
              <a:buNone/>
              <a:defRPr sz="2800" kern="1200">
                <a:solidFill>
                  <a:srgbClr val="303030"/>
                </a:solidFill>
                <a:latin typeface="+mj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 panose="020B0604020202020204" pitchFamily="34" charset="0"/>
              <a:buNone/>
              <a:defRPr sz="2400" kern="1200">
                <a:solidFill>
                  <a:srgbClr val="303030"/>
                </a:solidFill>
                <a:latin typeface="+mj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 panose="020B0604020202020204" pitchFamily="34" charset="0"/>
              <a:buNone/>
              <a:defRPr sz="2000" kern="1200">
                <a:solidFill>
                  <a:srgbClr val="303030"/>
                </a:solidFill>
                <a:latin typeface="+mj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 panose="020B0604020202020204" pitchFamily="34" charset="0"/>
              <a:buNone/>
              <a:defRPr sz="1800" kern="1200">
                <a:solidFill>
                  <a:srgbClr val="303030"/>
                </a:solidFill>
                <a:latin typeface="+mj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 panose="020B0604020202020204" pitchFamily="34" charset="0"/>
              <a:buNone/>
              <a:defRPr sz="1800" kern="1200">
                <a:solidFill>
                  <a:srgbClr val="303030"/>
                </a:solidFill>
                <a:latin typeface="+mj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cs-CZ" dirty="0" smtClean="0">
                <a:solidFill>
                  <a:schemeClr val="tx2"/>
                </a:solidFill>
              </a:rPr>
              <a:t>2022</a:t>
            </a:r>
            <a:r>
              <a:rPr lang="cs-CZ" dirty="0" smtClean="0"/>
              <a:t>			NZC vstupní podpora</a:t>
            </a:r>
          </a:p>
          <a:p>
            <a:pPr marL="0" indent="0"/>
            <a:endParaRPr lang="cs-CZ" dirty="0" smtClean="0"/>
          </a:p>
          <a:p>
            <a:pPr marL="0" indent="0"/>
            <a:endParaRPr lang="cs-CZ" dirty="0" smtClean="0">
              <a:solidFill>
                <a:schemeClr val="tx2"/>
              </a:solidFill>
            </a:endParaRPr>
          </a:p>
          <a:p>
            <a:pPr marL="0" indent="0"/>
            <a:r>
              <a:rPr lang="cs-CZ" dirty="0" smtClean="0">
                <a:solidFill>
                  <a:schemeClr val="tx2"/>
                </a:solidFill>
              </a:rPr>
              <a:t>2023</a:t>
            </a:r>
            <a:r>
              <a:rPr lang="cs-CZ" sz="2400" dirty="0" smtClean="0"/>
              <a:t>			</a:t>
            </a:r>
            <a:r>
              <a:rPr lang="cs-CZ" dirty="0" smtClean="0"/>
              <a:t>sběr </a:t>
            </a:r>
            <a:r>
              <a:rPr lang="cs-CZ" dirty="0"/>
              <a:t>dat</a:t>
            </a:r>
          </a:p>
          <a:p>
            <a:pPr marL="0" indent="0"/>
            <a:r>
              <a:rPr lang="cs-CZ" dirty="0" smtClean="0"/>
              <a:t>			Pilot City Projekt </a:t>
            </a:r>
          </a:p>
          <a:p>
            <a:pPr marL="0" indent="0"/>
            <a:endParaRPr lang="cs-CZ" dirty="0" smtClean="0">
              <a:solidFill>
                <a:schemeClr val="tx2"/>
              </a:solidFill>
            </a:endParaRPr>
          </a:p>
          <a:p>
            <a:pPr marL="0" indent="0"/>
            <a:r>
              <a:rPr lang="cs-CZ" dirty="0" smtClean="0">
                <a:solidFill>
                  <a:schemeClr val="tx2"/>
                </a:solidFill>
              </a:rPr>
              <a:t>2023 – 2024	</a:t>
            </a:r>
            <a:r>
              <a:rPr lang="cs-CZ" dirty="0" smtClean="0"/>
              <a:t>zapojování 						</a:t>
            </a:r>
            <a:r>
              <a:rPr lang="cs-CZ" dirty="0" err="1" smtClean="0"/>
              <a:t>stakeholderů</a:t>
            </a:r>
            <a:r>
              <a:rPr lang="cs-CZ" dirty="0" smtClean="0"/>
              <a:t> </a:t>
            </a:r>
          </a:p>
          <a:p>
            <a:pPr marL="0" indent="0"/>
            <a:endParaRPr lang="cs-CZ" dirty="0" smtClean="0">
              <a:solidFill>
                <a:schemeClr val="tx2"/>
              </a:solidFill>
            </a:endParaRPr>
          </a:p>
          <a:p>
            <a:pPr marL="0" indent="0"/>
            <a:r>
              <a:rPr lang="cs-CZ" dirty="0" smtClean="0">
                <a:solidFill>
                  <a:schemeClr val="tx2"/>
                </a:solidFill>
              </a:rPr>
              <a:t>2024</a:t>
            </a:r>
            <a:r>
              <a:rPr lang="cs-CZ" dirty="0" smtClean="0"/>
              <a:t>			finalizace dokumentů</a:t>
            </a:r>
          </a:p>
          <a:p>
            <a:pPr marL="0" indent="0"/>
            <a:endParaRPr lang="cs-CZ" dirty="0" smtClean="0">
              <a:solidFill>
                <a:schemeClr val="tx2"/>
              </a:solidFill>
            </a:endParaRPr>
          </a:p>
          <a:p>
            <a:pPr marL="0" indent="0"/>
            <a:r>
              <a:rPr lang="cs-CZ" dirty="0" smtClean="0">
                <a:solidFill>
                  <a:schemeClr val="tx2"/>
                </a:solidFill>
              </a:rPr>
              <a:t>9/2024</a:t>
            </a:r>
            <a:r>
              <a:rPr lang="cs-CZ" dirty="0" smtClean="0"/>
              <a:t>		podpis a odeslání 				smlouvy k validaci EK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499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10" y="3100297"/>
            <a:ext cx="4796791" cy="30947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4808" y="96670"/>
            <a:ext cx="10515600" cy="997144"/>
          </a:xfrm>
        </p:spPr>
        <p:txBody>
          <a:bodyPr/>
          <a:lstStyle/>
          <a:p>
            <a:r>
              <a:rPr lang="cs-CZ" dirty="0" smtClean="0"/>
              <a:t>Zapojování stakeholderů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75" y="1093814"/>
            <a:ext cx="7033353" cy="47337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6/2023</a:t>
            </a:r>
            <a:r>
              <a:rPr lang="cs-CZ" dirty="0"/>
              <a:t>	</a:t>
            </a:r>
            <a:r>
              <a:rPr lang="cs-CZ" dirty="0" smtClean="0"/>
              <a:t>	kulaté </a:t>
            </a:r>
            <a:r>
              <a:rPr lang="cs-CZ" dirty="0" smtClean="0"/>
              <a:t>stoly pro </a:t>
            </a:r>
            <a:r>
              <a:rPr lang="cs-CZ" dirty="0" smtClean="0"/>
              <a:t>veřejnost (priority)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9/2023</a:t>
            </a:r>
            <a:r>
              <a:rPr lang="cs-CZ" dirty="0" smtClean="0"/>
              <a:t>	</a:t>
            </a:r>
            <a:r>
              <a:rPr lang="cs-CZ" dirty="0" smtClean="0"/>
              <a:t>	brainstorming </a:t>
            </a:r>
            <a:r>
              <a:rPr lang="cs-CZ" dirty="0" smtClean="0"/>
              <a:t>klíčových aktérů </a:t>
            </a:r>
            <a:r>
              <a:rPr lang="cs-CZ" dirty="0" smtClean="0"/>
              <a:t>			(projekty)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9 </a:t>
            </a:r>
            <a:r>
              <a:rPr lang="cs-CZ" dirty="0" smtClean="0">
                <a:solidFill>
                  <a:schemeClr val="tx2"/>
                </a:solidFill>
              </a:rPr>
              <a:t>– 10/2023</a:t>
            </a:r>
            <a:r>
              <a:rPr lang="cs-CZ" dirty="0" smtClean="0"/>
              <a:t>	</a:t>
            </a:r>
            <a:r>
              <a:rPr lang="cs-CZ" dirty="0" smtClean="0"/>
              <a:t>fóra </a:t>
            </a:r>
            <a:r>
              <a:rPr lang="cs-CZ" dirty="0" smtClean="0"/>
              <a:t>pro </a:t>
            </a:r>
            <a:r>
              <a:rPr lang="cs-CZ" dirty="0" smtClean="0"/>
              <a:t>veřejnost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chemeClr val="tx2"/>
                </a:solidFill>
              </a:rPr>
              <a:t>4/2024</a:t>
            </a:r>
            <a:r>
              <a:rPr lang="cs-CZ" b="1" dirty="0" smtClean="0"/>
              <a:t>	</a:t>
            </a:r>
            <a:r>
              <a:rPr lang="cs-CZ" b="1" dirty="0" smtClean="0"/>
              <a:t>	setkání </a:t>
            </a:r>
            <a:r>
              <a:rPr lang="cs-CZ" b="1" dirty="0" smtClean="0"/>
              <a:t>se zástupci ministerstev a </a:t>
            </a:r>
            <a:r>
              <a:rPr lang="cs-CZ" b="1" dirty="0" smtClean="0"/>
              <a:t>		dalších institucí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6/2024</a:t>
            </a:r>
            <a:r>
              <a:rPr lang="cs-CZ" dirty="0" smtClean="0"/>
              <a:t>	</a:t>
            </a:r>
            <a:r>
              <a:rPr lang="cs-CZ" dirty="0" smtClean="0"/>
              <a:t>	kulatý </a:t>
            </a:r>
            <a:r>
              <a:rPr lang="cs-CZ" dirty="0" smtClean="0"/>
              <a:t>stůl (energetická chudoba, </a:t>
            </a:r>
            <a:r>
              <a:rPr lang="cs-CZ" dirty="0" smtClean="0"/>
              <a:t>			komunitní </a:t>
            </a:r>
            <a:r>
              <a:rPr lang="cs-CZ" dirty="0" smtClean="0"/>
              <a:t>energetika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10/2024</a:t>
            </a:r>
            <a:r>
              <a:rPr lang="cs-CZ" dirty="0" smtClean="0"/>
              <a:t>	kampaň ke komunitní energetice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1" name="Obrázek 10" descr="Y:\02_KONCEPCE\231_Zapojování veřejnosti\01_AKCE\2023\Mladé Fórum 2023\fotky MF\53304534299_159cc6e661_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10" y="0"/>
            <a:ext cx="4796790" cy="3100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4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3271" y="0"/>
            <a:ext cx="10872537" cy="1078664"/>
          </a:xfrm>
        </p:spPr>
        <p:txBody>
          <a:bodyPr>
            <a:normAutofit/>
          </a:bodyPr>
          <a:lstStyle/>
          <a:p>
            <a:r>
              <a:rPr lang="cs-CZ" dirty="0" smtClean="0"/>
              <a:t>Key learnings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63674364"/>
              </p:ext>
            </p:extLst>
          </p:nvPr>
        </p:nvGraphicFramePr>
        <p:xfrm>
          <a:off x="-1055249" y="1167231"/>
          <a:ext cx="12088367" cy="433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7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190" y="1719"/>
            <a:ext cx="10515600" cy="973818"/>
          </a:xfrm>
        </p:spPr>
        <p:txBody>
          <a:bodyPr>
            <a:normAutofit/>
          </a:bodyPr>
          <a:lstStyle/>
          <a:p>
            <a:r>
              <a:rPr lang="cs-CZ" sz="4400" dirty="0" smtClean="0"/>
              <a:t>Cíle klimatické smlouvy</a:t>
            </a:r>
            <a:endParaRPr lang="cs-CZ" sz="4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6523839"/>
              </p:ext>
            </p:extLst>
          </p:nvPr>
        </p:nvGraphicFramePr>
        <p:xfrm>
          <a:off x="-2277526" y="1397978"/>
          <a:ext cx="9220835" cy="667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862916" y="1592826"/>
            <a:ext cx="487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/>
              <a:t>Snížení emisí o 82 % (baseline = 2019) do roku 2030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5155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190" y="1719"/>
            <a:ext cx="10515600" cy="973818"/>
          </a:xfrm>
        </p:spPr>
        <p:txBody>
          <a:bodyPr>
            <a:normAutofit/>
          </a:bodyPr>
          <a:lstStyle/>
          <a:p>
            <a:r>
              <a:rPr lang="cs-CZ" sz="4400" dirty="0" smtClean="0"/>
              <a:t>Strategické priority</a:t>
            </a:r>
            <a:endParaRPr lang="cs-CZ" sz="4400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30824596"/>
              </p:ext>
            </p:extLst>
          </p:nvPr>
        </p:nvGraphicFramePr>
        <p:xfrm>
          <a:off x="-1082841" y="1198605"/>
          <a:ext cx="10900610" cy="463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26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155" y="0"/>
            <a:ext cx="11245645" cy="1325563"/>
          </a:xfrm>
        </p:spPr>
        <p:txBody>
          <a:bodyPr>
            <a:normAutofit/>
          </a:bodyPr>
          <a:lstStyle/>
          <a:p>
            <a:r>
              <a:rPr lang="cs-CZ" dirty="0" smtClean="0"/>
              <a:t>Investice do zelené tranzice města (mil. EUR)</a:t>
            </a:r>
            <a:endParaRPr lang="cs-CZ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411803"/>
              </p:ext>
            </p:extLst>
          </p:nvPr>
        </p:nvGraphicFramePr>
        <p:xfrm>
          <a:off x="529389" y="1238863"/>
          <a:ext cx="11229992" cy="465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652630"/>
              </p:ext>
            </p:extLst>
          </p:nvPr>
        </p:nvGraphicFramePr>
        <p:xfrm>
          <a:off x="452285" y="1091381"/>
          <a:ext cx="11031792" cy="471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199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C7688-F750-45BA-AB4B-40A3C684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5" y="3179193"/>
            <a:ext cx="6448927" cy="1600200"/>
          </a:xfrm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fr-FR" dirty="0"/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6" r="16996"/>
          <a:stretch>
            <a:fillRect/>
          </a:stretch>
        </p:blipFill>
        <p:spPr>
          <a:xfrm>
            <a:off x="7798280" y="774323"/>
            <a:ext cx="3695056" cy="3662637"/>
          </a:xfrm>
        </p:spPr>
      </p:pic>
      <p:sp>
        <p:nvSpPr>
          <p:cNvPr id="4" name="TextovéPole 3"/>
          <p:cNvSpPr txBox="1"/>
          <p:nvPr/>
        </p:nvSpPr>
        <p:spPr>
          <a:xfrm>
            <a:off x="650364" y="3979293"/>
            <a:ext cx="61252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endParaRPr lang="cs-CZ" sz="2800" dirty="0"/>
          </a:p>
          <a:p>
            <a:r>
              <a:rPr lang="cs-CZ" sz="2800" dirty="0" smtClean="0">
                <a:hlinkClick r:id="rId4"/>
              </a:rPr>
              <a:t>pilotcity@magistrat.liberec.cz</a:t>
            </a:r>
            <a:endParaRPr lang="cs-CZ" sz="2800" dirty="0" smtClean="0"/>
          </a:p>
          <a:p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8755" y="1697700"/>
            <a:ext cx="6125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endParaRPr lang="cs-CZ" sz="2800" dirty="0"/>
          </a:p>
          <a:p>
            <a:r>
              <a:rPr lang="cs-CZ" sz="3600" dirty="0" smtClean="0"/>
              <a:t>Děkuji za pozornost!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670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nalisé 7">
      <a:dk1>
        <a:sysClr val="windowText" lastClr="000000"/>
      </a:dk1>
      <a:lt1>
        <a:sysClr val="window" lastClr="FFFFFF"/>
      </a:lt1>
      <a:dk2>
        <a:srgbClr val="0D5364"/>
      </a:dk2>
      <a:lt2>
        <a:srgbClr val="E7E6E6"/>
      </a:lt2>
      <a:accent1>
        <a:srgbClr val="A2D5D0"/>
      </a:accent1>
      <a:accent2>
        <a:srgbClr val="B0D10E"/>
      </a:accent2>
      <a:accent3>
        <a:srgbClr val="9BD4F0"/>
      </a:accent3>
      <a:accent4>
        <a:srgbClr val="5D8793"/>
      </a:accent4>
      <a:accent5>
        <a:srgbClr val="DD1367"/>
      </a:accent5>
      <a:accent6>
        <a:srgbClr val="F89D2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6999c1-8dc3-4c99-a10f-6379e56fdda9">
      <Terms xmlns="http://schemas.microsoft.com/office/infopath/2007/PartnerControls"/>
    </lcf76f155ced4ddcb4097134ff3c332f>
    <TaxCatchAll xmlns="1a7a52e0-af44-4639-b07b-96c1cee2bb7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041FCD18EC6343AC0B4722D1CD7B5E" ma:contentTypeVersion="15" ma:contentTypeDescription="Vytvoří nový dokument" ma:contentTypeScope="" ma:versionID="014322c51a25d76c495b08a15231c5ec">
  <xsd:schema xmlns:xsd="http://www.w3.org/2001/XMLSchema" xmlns:xs="http://www.w3.org/2001/XMLSchema" xmlns:p="http://schemas.microsoft.com/office/2006/metadata/properties" xmlns:ns2="bd6999c1-8dc3-4c99-a10f-6379e56fdda9" xmlns:ns3="1a7a52e0-af44-4639-b07b-96c1cee2bb77" targetNamespace="http://schemas.microsoft.com/office/2006/metadata/properties" ma:root="true" ma:fieldsID="c7ef4813540e59ad90763f471162856f" ns2:_="" ns3:_="">
    <xsd:import namespace="bd6999c1-8dc3-4c99-a10f-6379e56fdda9"/>
    <xsd:import namespace="1a7a52e0-af44-4639-b07b-96c1cee2b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999c1-8dc3-4c99-a10f-6379e56fd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771a0910-4691-4308-a29a-495baf3ee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a52e0-af44-4639-b07b-96c1cee2b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ffd9405-ad9a-4fad-8996-fde3e045aeac}" ma:internalName="TaxCatchAll" ma:showField="CatchAllData" ma:web="1a7a52e0-af44-4639-b07b-96c1cee2b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3A0B37-7450-44F3-B9B5-8D71BC3259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5E4D0B-8F0E-472A-BD50-4CD16BE16951}">
  <ds:schemaRefs>
    <ds:schemaRef ds:uri="cf1aa201-fcf1-4fd6-806c-3b2c443216f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7843ab5-8472-4682-94e6-86e78c81307f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4A88E9A-311D-4D65-8E54-71BAF3FD4CE0}"/>
</file>

<file path=docProps/app.xml><?xml version="1.0" encoding="utf-8"?>
<Properties xmlns="http://schemas.openxmlformats.org/officeDocument/2006/extended-properties" xmlns:vt="http://schemas.openxmlformats.org/officeDocument/2006/docPropsVTypes">
  <TotalTime>4857</TotalTime>
  <Words>296</Words>
  <Application>Microsoft Office PowerPoint</Application>
  <PresentationFormat>Širokoúhlá obrazovka</PresentationFormat>
  <Paragraphs>84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Source Sans Pro</vt:lpstr>
      <vt:lpstr>Office Theme</vt:lpstr>
      <vt:lpstr>Liberec – Mission City</vt:lpstr>
      <vt:lpstr>EU Mise - proces a role NZC </vt:lpstr>
      <vt:lpstr>Proces přípravy SML</vt:lpstr>
      <vt:lpstr>Zapojování stakeholderů</vt:lpstr>
      <vt:lpstr>Key learnings</vt:lpstr>
      <vt:lpstr>Cíle klimatické smlouvy</vt:lpstr>
      <vt:lpstr>Strategické priority</vt:lpstr>
      <vt:lpstr>Investice do zelené tranzice města (mil. EUR)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Clea PRIETO</dc:creator>
  <cp:lastModifiedBy>Tvrdíková Pavlína</cp:lastModifiedBy>
  <cp:revision>254</cp:revision>
  <cp:lastPrinted>2024-09-11T12:15:08Z</cp:lastPrinted>
  <dcterms:created xsi:type="dcterms:W3CDTF">2021-10-05T12:58:26Z</dcterms:created>
  <dcterms:modified xsi:type="dcterms:W3CDTF">2024-10-01T06:11:10Z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0x01010089041FCD18EC6343AC0B4722D1CD7B5E</vt:lpwstr>
  </property>
  <property fmtid="{D5CDD505-2E9C-101B-9397-08002B2CF9AE}" pid="3" name="MediaServiceImageTags">
    <vt:lpwstr/>
  </property>
</Properties>
</file>