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157" r:id="rId6"/>
    <p:sldId id="2158" r:id="rId7"/>
    <p:sldId id="2154" r:id="rId8"/>
    <p:sldId id="2166" r:id="rId9"/>
    <p:sldId id="2167" r:id="rId10"/>
  </p:sldIdLst>
  <p:sldSz cx="12192000" cy="6858000"/>
  <p:notesSz cx="6858000" cy="9144000"/>
  <p:embeddedFontLst>
    <p:embeddedFont>
      <p:font typeface="Franklin Gothic Book" panose="020B0503020102020204" pitchFamily="34" charset="0"/>
      <p:regular r:id="rId13"/>
      <p:italic r:id="rId14"/>
    </p:embeddedFont>
    <p:embeddedFont>
      <p:font typeface="Franklin Gothic Demi" panose="020B0703020102020204" pitchFamily="34" charset="0"/>
      <p:regular r:id="rId15"/>
      <p:italic r:id="rId16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A00"/>
    <a:srgbClr val="E6A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9A79B-AE9C-4FF2-94C7-9D7809FA490C}" v="15" dt="2024-10-02T06:43:46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0" autoAdjust="0"/>
    <p:restoredTop sz="83172" autoAdjust="0"/>
  </p:normalViewPr>
  <p:slideViewPr>
    <p:cSldViewPr snapToGrid="0" showGuides="1">
      <p:cViewPr varScale="1">
        <p:scale>
          <a:sx n="96" d="100"/>
          <a:sy n="96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zour Michal TC" userId="875febe0-653c-4101-94da-7568661d7f9f" providerId="ADAL" clId="{0B19A79B-AE9C-4FF2-94C7-9D7809FA490C}"/>
    <pc:docChg chg="undo custSel addSld delSld modSld sldOrd">
      <pc:chgData name="Pazour Michal TC" userId="875febe0-653c-4101-94da-7568661d7f9f" providerId="ADAL" clId="{0B19A79B-AE9C-4FF2-94C7-9D7809FA490C}" dt="2024-10-02T06:44:16.183" v="217"/>
      <pc:docMkLst>
        <pc:docMk/>
      </pc:docMkLst>
      <pc:sldChg chg="modSp mod">
        <pc:chgData name="Pazour Michal TC" userId="875febe0-653c-4101-94da-7568661d7f9f" providerId="ADAL" clId="{0B19A79B-AE9C-4FF2-94C7-9D7809FA490C}" dt="2024-10-01T09:51:34.943" v="121" actId="1076"/>
        <pc:sldMkLst>
          <pc:docMk/>
          <pc:sldMk cId="961047997" sldId="257"/>
        </pc:sldMkLst>
        <pc:spChg chg="mod">
          <ac:chgData name="Pazour Michal TC" userId="875febe0-653c-4101-94da-7568661d7f9f" providerId="ADAL" clId="{0B19A79B-AE9C-4FF2-94C7-9D7809FA490C}" dt="2024-10-01T09:51:33.042" v="120" actId="20577"/>
          <ac:spMkLst>
            <pc:docMk/>
            <pc:sldMk cId="961047997" sldId="257"/>
            <ac:spMk id="2" creationId="{93719D53-EEFE-9958-091E-3C5CF9AEF1DD}"/>
          </ac:spMkLst>
        </pc:spChg>
        <pc:spChg chg="mod">
          <ac:chgData name="Pazour Michal TC" userId="875febe0-653c-4101-94da-7568661d7f9f" providerId="ADAL" clId="{0B19A79B-AE9C-4FF2-94C7-9D7809FA490C}" dt="2024-10-01T09:00:25.935" v="0"/>
          <ac:spMkLst>
            <pc:docMk/>
            <pc:sldMk cId="961047997" sldId="257"/>
            <ac:spMk id="4" creationId="{4CCEABAE-CAF7-5CD7-52AC-ED52AAE789A8}"/>
          </ac:spMkLst>
        </pc:spChg>
        <pc:picChg chg="mod">
          <ac:chgData name="Pazour Michal TC" userId="875febe0-653c-4101-94da-7568661d7f9f" providerId="ADAL" clId="{0B19A79B-AE9C-4FF2-94C7-9D7809FA490C}" dt="2024-10-01T09:51:34.943" v="121" actId="1076"/>
          <ac:picMkLst>
            <pc:docMk/>
            <pc:sldMk cId="961047997" sldId="257"/>
            <ac:picMk id="3" creationId="{1F0B1669-945E-2A17-8B77-15B44DB1C03E}"/>
          </ac:picMkLst>
        </pc:picChg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2550642430" sldId="258"/>
        </pc:sldMkLst>
      </pc:sldChg>
      <pc:sldChg chg="modSp del mod">
        <pc:chgData name="Pazour Michal TC" userId="875febe0-653c-4101-94da-7568661d7f9f" providerId="ADAL" clId="{0B19A79B-AE9C-4FF2-94C7-9D7809FA490C}" dt="2024-10-01T09:51:38.041" v="122" actId="47"/>
        <pc:sldMkLst>
          <pc:docMk/>
          <pc:sldMk cId="2754028259" sldId="259"/>
        </pc:sldMkLst>
        <pc:spChg chg="mod">
          <ac:chgData name="Pazour Michal TC" userId="875febe0-653c-4101-94da-7568661d7f9f" providerId="ADAL" clId="{0B19A79B-AE9C-4FF2-94C7-9D7809FA490C}" dt="2024-10-01T09:51:13.966" v="105" actId="20577"/>
          <ac:spMkLst>
            <pc:docMk/>
            <pc:sldMk cId="2754028259" sldId="259"/>
            <ac:spMk id="5" creationId="{59D99095-F5C8-47CB-90B6-A49B743C533C}"/>
          </ac:spMkLst>
        </pc:spChg>
        <pc:spChg chg="mod">
          <ac:chgData name="Pazour Michal TC" userId="875febe0-653c-4101-94da-7568661d7f9f" providerId="ADAL" clId="{0B19A79B-AE9C-4FF2-94C7-9D7809FA490C}" dt="2024-10-01T09:51:18.434" v="106" actId="6549"/>
          <ac:spMkLst>
            <pc:docMk/>
            <pc:sldMk cId="2754028259" sldId="259"/>
            <ac:spMk id="7" creationId="{94656689-ECF8-46E6-B67C-54EA4DEF7782}"/>
          </ac:spMkLst>
        </pc:spChg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1962655422" sldId="261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1563536307" sldId="861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781507035" sldId="863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497597816" sldId="2134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2401955178" sldId="2135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2137810740" sldId="2136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1199623796" sldId="2137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846084738" sldId="2138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2764465099" sldId="2139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328833332" sldId="2140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344506248" sldId="2141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3134554267" sldId="2143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3938166705" sldId="2144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3715763891" sldId="2146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3886481805" sldId="2147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2163250293" sldId="2148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2539465862" sldId="2149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2500667596" sldId="2150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2353139916" sldId="2151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1380309047" sldId="2152"/>
        </pc:sldMkLst>
      </pc:sldChg>
      <pc:sldChg chg="addSp delSp modSp mod ord setBg">
        <pc:chgData name="Pazour Michal TC" userId="875febe0-653c-4101-94da-7568661d7f9f" providerId="ADAL" clId="{0B19A79B-AE9C-4FF2-94C7-9D7809FA490C}" dt="2024-10-02T06:44:16.183" v="217"/>
        <pc:sldMkLst>
          <pc:docMk/>
          <pc:sldMk cId="844986203" sldId="2154"/>
        </pc:sldMkLst>
        <pc:spChg chg="add del mod">
          <ac:chgData name="Pazour Michal TC" userId="875febe0-653c-4101-94da-7568661d7f9f" providerId="ADAL" clId="{0B19A79B-AE9C-4FF2-94C7-9D7809FA490C}" dt="2024-10-01T09:23:27.531" v="79" actId="478"/>
          <ac:spMkLst>
            <pc:docMk/>
            <pc:sldMk cId="844986203" sldId="2154"/>
            <ac:spMk id="3" creationId="{0640735B-0C5D-64AC-BC78-5E72FA1DC0F1}"/>
          </ac:spMkLst>
        </pc:spChg>
        <pc:spChg chg="del">
          <ac:chgData name="Pazour Michal TC" userId="875febe0-653c-4101-94da-7568661d7f9f" providerId="ADAL" clId="{0B19A79B-AE9C-4FF2-94C7-9D7809FA490C}" dt="2024-10-01T09:23:29.565" v="80" actId="478"/>
          <ac:spMkLst>
            <pc:docMk/>
            <pc:sldMk cId="844986203" sldId="2154"/>
            <ac:spMk id="4" creationId="{440D244B-A04E-494A-B33A-1FCC51EEB3C4}"/>
          </ac:spMkLst>
        </pc:spChg>
        <pc:spChg chg="del">
          <ac:chgData name="Pazour Michal TC" userId="875febe0-653c-4101-94da-7568661d7f9f" providerId="ADAL" clId="{0B19A79B-AE9C-4FF2-94C7-9D7809FA490C}" dt="2024-10-01T09:23:23.341" v="78" actId="478"/>
          <ac:spMkLst>
            <pc:docMk/>
            <pc:sldMk cId="844986203" sldId="2154"/>
            <ac:spMk id="5" creationId="{D2C1D137-985F-492C-A973-1FDDA92ED01B}"/>
          </ac:spMkLst>
        </pc:spChg>
        <pc:spChg chg="add del mod">
          <ac:chgData name="Pazour Michal TC" userId="875febe0-653c-4101-94da-7568661d7f9f" providerId="ADAL" clId="{0B19A79B-AE9C-4FF2-94C7-9D7809FA490C}" dt="2024-10-01T09:23:33.379" v="81" actId="478"/>
          <ac:spMkLst>
            <pc:docMk/>
            <pc:sldMk cId="844986203" sldId="2154"/>
            <ac:spMk id="8" creationId="{936284D4-73F2-1129-3F78-324C2E3837A4}"/>
          </ac:spMkLst>
        </pc:spChg>
        <pc:spChg chg="add del">
          <ac:chgData name="Pazour Michal TC" userId="875febe0-653c-4101-94da-7568661d7f9f" providerId="ADAL" clId="{0B19A79B-AE9C-4FF2-94C7-9D7809FA490C}" dt="2024-10-01T09:57:20.224" v="126" actId="26606"/>
          <ac:spMkLst>
            <pc:docMk/>
            <pc:sldMk cId="844986203" sldId="2154"/>
            <ac:spMk id="22" creationId="{6C2997EE-0889-44C3-AC0D-18F26AC9AAAB}"/>
          </ac:spMkLst>
        </pc:spChg>
        <pc:picChg chg="add mod">
          <ac:chgData name="Pazour Michal TC" userId="875febe0-653c-4101-94da-7568661d7f9f" providerId="ADAL" clId="{0B19A79B-AE9C-4FF2-94C7-9D7809FA490C}" dt="2024-10-01T09:57:20.224" v="126" actId="26606"/>
          <ac:picMkLst>
            <pc:docMk/>
            <pc:sldMk cId="844986203" sldId="2154"/>
            <ac:picMk id="3" creationId="{005B9101-3B24-9632-76AC-A1A6BA19AA59}"/>
          </ac:picMkLst>
        </pc:picChg>
        <pc:picChg chg="del">
          <ac:chgData name="Pazour Michal TC" userId="875febe0-653c-4101-94da-7568661d7f9f" providerId="ADAL" clId="{0B19A79B-AE9C-4FF2-94C7-9D7809FA490C}" dt="2024-10-01T09:23:20.661" v="77" actId="478"/>
          <ac:picMkLst>
            <pc:docMk/>
            <pc:sldMk cId="844986203" sldId="2154"/>
            <ac:picMk id="6" creationId="{88405419-3091-18CB-4F09-4D79A4638E2D}"/>
          </ac:picMkLst>
        </pc:picChg>
        <pc:picChg chg="add mod ord">
          <ac:chgData name="Pazour Michal TC" userId="875febe0-653c-4101-94da-7568661d7f9f" providerId="ADAL" clId="{0B19A79B-AE9C-4FF2-94C7-9D7809FA490C}" dt="2024-10-01T09:57:20.224" v="126" actId="26606"/>
          <ac:picMkLst>
            <pc:docMk/>
            <pc:sldMk cId="844986203" sldId="2154"/>
            <ac:picMk id="9" creationId="{2AE08135-7E4F-BA67-049C-8C6AB61C6C6D}"/>
          </ac:picMkLst>
        </pc:picChg>
        <pc:picChg chg="add mod ord">
          <ac:chgData name="Pazour Michal TC" userId="875febe0-653c-4101-94da-7568661d7f9f" providerId="ADAL" clId="{0B19A79B-AE9C-4FF2-94C7-9D7809FA490C}" dt="2024-10-01T09:57:20.224" v="126" actId="26606"/>
          <ac:picMkLst>
            <pc:docMk/>
            <pc:sldMk cId="844986203" sldId="2154"/>
            <ac:picMk id="11" creationId="{533D5EE5-C4BA-C6B3-77CC-F5A80DC5A0F9}"/>
          </ac:picMkLst>
        </pc:picChg>
        <pc:picChg chg="add del mod">
          <ac:chgData name="Pazour Michal TC" userId="875febe0-653c-4101-94da-7568661d7f9f" providerId="ADAL" clId="{0B19A79B-AE9C-4FF2-94C7-9D7809FA490C}" dt="2024-10-01T09:29:54.856" v="89" actId="478"/>
          <ac:picMkLst>
            <pc:docMk/>
            <pc:sldMk cId="844986203" sldId="2154"/>
            <ac:picMk id="13" creationId="{92F5AABE-F253-0BC5-7D7D-E3C706321D44}"/>
          </ac:picMkLst>
        </pc:picChg>
        <pc:picChg chg="add mod ord">
          <ac:chgData name="Pazour Michal TC" userId="875febe0-653c-4101-94da-7568661d7f9f" providerId="ADAL" clId="{0B19A79B-AE9C-4FF2-94C7-9D7809FA490C}" dt="2024-10-01T09:57:20.224" v="126" actId="26606"/>
          <ac:picMkLst>
            <pc:docMk/>
            <pc:sldMk cId="844986203" sldId="2154"/>
            <ac:picMk id="15" creationId="{B35278B1-5759-0779-AECC-E9D05789AEB7}"/>
          </ac:picMkLst>
        </pc:picChg>
        <pc:picChg chg="add del mod">
          <ac:chgData name="Pazour Michal TC" userId="875febe0-653c-4101-94da-7568661d7f9f" providerId="ADAL" clId="{0B19A79B-AE9C-4FF2-94C7-9D7809FA490C}" dt="2024-10-01T09:57:02.349" v="124" actId="478"/>
          <ac:picMkLst>
            <pc:docMk/>
            <pc:sldMk cId="844986203" sldId="2154"/>
            <ac:picMk id="17" creationId="{73642986-FEAE-09DC-1694-037932313102}"/>
          </ac:picMkLst>
        </pc:picChg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451751444" sldId="2155"/>
        </pc:sldMkLst>
      </pc:sldChg>
      <pc:sldChg chg="del">
        <pc:chgData name="Pazour Michal TC" userId="875febe0-653c-4101-94da-7568661d7f9f" providerId="ADAL" clId="{0B19A79B-AE9C-4FF2-94C7-9D7809FA490C}" dt="2024-10-01T09:51:06.898" v="102" actId="47"/>
        <pc:sldMkLst>
          <pc:docMk/>
          <pc:sldMk cId="937934119" sldId="2156"/>
        </pc:sldMkLst>
      </pc:sldChg>
      <pc:sldChg chg="addSp delSp modSp add mod setBg">
        <pc:chgData name="Pazour Michal TC" userId="875febe0-653c-4101-94da-7568661d7f9f" providerId="ADAL" clId="{0B19A79B-AE9C-4FF2-94C7-9D7809FA490C}" dt="2024-10-01T09:51:43.802" v="123" actId="478"/>
        <pc:sldMkLst>
          <pc:docMk/>
          <pc:sldMk cId="1025425059" sldId="2157"/>
        </pc:sldMkLst>
        <pc:spChg chg="del">
          <ac:chgData name="Pazour Michal TC" userId="875febe0-653c-4101-94da-7568661d7f9f" providerId="ADAL" clId="{0B19A79B-AE9C-4FF2-94C7-9D7809FA490C}" dt="2024-10-01T09:06:26.487" v="7" actId="478"/>
          <ac:spMkLst>
            <pc:docMk/>
            <pc:sldMk cId="1025425059" sldId="2157"/>
            <ac:spMk id="2" creationId="{FDD814E4-A6CF-5AA0-B07A-6F9E86FE8E85}"/>
          </ac:spMkLst>
        </pc:spChg>
        <pc:spChg chg="add del mod">
          <ac:chgData name="Pazour Michal TC" userId="875febe0-653c-4101-94da-7568661d7f9f" providerId="ADAL" clId="{0B19A79B-AE9C-4FF2-94C7-9D7809FA490C}" dt="2024-10-01T09:06:35.167" v="10" actId="478"/>
          <ac:spMkLst>
            <pc:docMk/>
            <pc:sldMk cId="1025425059" sldId="2157"/>
            <ac:spMk id="4" creationId="{3407E112-A152-BB57-9AC0-CCCB830921D1}"/>
          </ac:spMkLst>
        </pc:spChg>
        <pc:spChg chg="add del mod ord">
          <ac:chgData name="Pazour Michal TC" userId="875febe0-653c-4101-94da-7568661d7f9f" providerId="ADAL" clId="{0B19A79B-AE9C-4FF2-94C7-9D7809FA490C}" dt="2024-10-01T09:51:43.802" v="123" actId="478"/>
          <ac:spMkLst>
            <pc:docMk/>
            <pc:sldMk cId="1025425059" sldId="2157"/>
            <ac:spMk id="6" creationId="{8253232A-7C8B-6836-3655-ABC9BF991364}"/>
          </ac:spMkLst>
        </pc:spChg>
        <pc:spChg chg="add mod">
          <ac:chgData name="Pazour Michal TC" userId="875febe0-653c-4101-94da-7568661d7f9f" providerId="ADAL" clId="{0B19A79B-AE9C-4FF2-94C7-9D7809FA490C}" dt="2024-10-01T09:09:02.165" v="29" actId="27636"/>
          <ac:spMkLst>
            <pc:docMk/>
            <pc:sldMk cId="1025425059" sldId="2157"/>
            <ac:spMk id="8" creationId="{B8C6D2E5-AAD0-E53A-CB9C-92ECCE325513}"/>
          </ac:spMkLst>
        </pc:spChg>
        <pc:spChg chg="add del">
          <ac:chgData name="Pazour Michal TC" userId="875febe0-653c-4101-94da-7568661d7f9f" providerId="ADAL" clId="{0B19A79B-AE9C-4FF2-94C7-9D7809FA490C}" dt="2024-10-01T09:08:15.995" v="22" actId="26606"/>
          <ac:spMkLst>
            <pc:docMk/>
            <pc:sldMk cId="1025425059" sldId="2157"/>
            <ac:spMk id="10" creationId="{42A4FC2C-047E-45A5-965D-8E1E3BF09BC6}"/>
          </ac:spMkLst>
        </pc:spChg>
        <pc:spChg chg="del">
          <ac:chgData name="Pazour Michal TC" userId="875febe0-653c-4101-94da-7568661d7f9f" providerId="ADAL" clId="{0B19A79B-AE9C-4FF2-94C7-9D7809FA490C}" dt="2024-10-01T09:06:30.661" v="9" actId="478"/>
          <ac:spMkLst>
            <pc:docMk/>
            <pc:sldMk cId="1025425059" sldId="2157"/>
            <ac:spMk id="12" creationId="{46F01704-E1F4-46CC-8D66-9D26746B5539}"/>
          </ac:spMkLst>
        </pc:spChg>
        <pc:spChg chg="add">
          <ac:chgData name="Pazour Michal TC" userId="875febe0-653c-4101-94da-7568661d7f9f" providerId="ADAL" clId="{0B19A79B-AE9C-4FF2-94C7-9D7809FA490C}" dt="2024-10-01T09:08:15.995" v="22" actId="26606"/>
          <ac:spMkLst>
            <pc:docMk/>
            <pc:sldMk cId="1025425059" sldId="2157"/>
            <ac:spMk id="15" creationId="{0671A8AE-40A1-4631-A6B8-581AFF065482}"/>
          </ac:spMkLst>
        </pc:spChg>
        <pc:spChg chg="add">
          <ac:chgData name="Pazour Michal TC" userId="875febe0-653c-4101-94da-7568661d7f9f" providerId="ADAL" clId="{0B19A79B-AE9C-4FF2-94C7-9D7809FA490C}" dt="2024-10-01T09:08:15.995" v="22" actId="26606"/>
          <ac:spMkLst>
            <pc:docMk/>
            <pc:sldMk cId="1025425059" sldId="2157"/>
            <ac:spMk id="17" creationId="{AB58EF07-17C2-48CF-ABB0-EEF1F17CB8F0}"/>
          </ac:spMkLst>
        </pc:spChg>
        <pc:spChg chg="add">
          <ac:chgData name="Pazour Michal TC" userId="875febe0-653c-4101-94da-7568661d7f9f" providerId="ADAL" clId="{0B19A79B-AE9C-4FF2-94C7-9D7809FA490C}" dt="2024-10-01T09:08:15.995" v="22" actId="26606"/>
          <ac:spMkLst>
            <pc:docMk/>
            <pc:sldMk cId="1025425059" sldId="2157"/>
            <ac:spMk id="19" creationId="{AF2F604E-43BE-4DC3-B983-E071523364F8}"/>
          </ac:spMkLst>
        </pc:spChg>
        <pc:spChg chg="add">
          <ac:chgData name="Pazour Michal TC" userId="875febe0-653c-4101-94da-7568661d7f9f" providerId="ADAL" clId="{0B19A79B-AE9C-4FF2-94C7-9D7809FA490C}" dt="2024-10-01T09:08:15.995" v="22" actId="26606"/>
          <ac:spMkLst>
            <pc:docMk/>
            <pc:sldMk cId="1025425059" sldId="2157"/>
            <ac:spMk id="21" creationId="{08C9B587-E65E-4B52-B37C-ABEBB6E87928}"/>
          </ac:spMkLst>
        </pc:spChg>
        <pc:picChg chg="add mod">
          <ac:chgData name="Pazour Michal TC" userId="875febe0-653c-4101-94da-7568661d7f9f" providerId="ADAL" clId="{0B19A79B-AE9C-4FF2-94C7-9D7809FA490C}" dt="2024-10-01T09:08:15.995" v="22" actId="26606"/>
          <ac:picMkLst>
            <pc:docMk/>
            <pc:sldMk cId="1025425059" sldId="2157"/>
            <ac:picMk id="5" creationId="{8897640C-15AC-C9B8-B1BF-FCCC23EFD198}"/>
          </ac:picMkLst>
        </pc:picChg>
        <pc:picChg chg="del">
          <ac:chgData name="Pazour Michal TC" userId="875febe0-653c-4101-94da-7568661d7f9f" providerId="ADAL" clId="{0B19A79B-AE9C-4FF2-94C7-9D7809FA490C}" dt="2024-10-01T09:06:27.859" v="8" actId="478"/>
          <ac:picMkLst>
            <pc:docMk/>
            <pc:sldMk cId="1025425059" sldId="2157"/>
            <ac:picMk id="7" creationId="{0C1F822F-1A34-8D22-42E8-60DE04EBD318}"/>
          </ac:picMkLst>
        </pc:picChg>
      </pc:sldChg>
      <pc:sldChg chg="addSp delSp modSp add mod setBg">
        <pc:chgData name="Pazour Michal TC" userId="875febe0-653c-4101-94da-7568661d7f9f" providerId="ADAL" clId="{0B19A79B-AE9C-4FF2-94C7-9D7809FA490C}" dt="2024-10-01T09:19:18.952" v="57" actId="27614"/>
        <pc:sldMkLst>
          <pc:docMk/>
          <pc:sldMk cId="3578489516" sldId="2158"/>
        </pc:sldMkLst>
        <pc:spChg chg="del">
          <ac:chgData name="Pazour Michal TC" userId="875febe0-653c-4101-94da-7568661d7f9f" providerId="ADAL" clId="{0B19A79B-AE9C-4FF2-94C7-9D7809FA490C}" dt="2024-10-01T09:10:48.365" v="42" actId="478"/>
          <ac:spMkLst>
            <pc:docMk/>
            <pc:sldMk cId="3578489516" sldId="2158"/>
            <ac:spMk id="2" creationId="{FDD814E4-A6CF-5AA0-B07A-6F9E86FE8E85}"/>
          </ac:spMkLst>
        </pc:spChg>
        <pc:spChg chg="add del mod">
          <ac:chgData name="Pazour Michal TC" userId="875febe0-653c-4101-94da-7568661d7f9f" providerId="ADAL" clId="{0B19A79B-AE9C-4FF2-94C7-9D7809FA490C}" dt="2024-10-01T09:10:50.563" v="44" actId="478"/>
          <ac:spMkLst>
            <pc:docMk/>
            <pc:sldMk cId="3578489516" sldId="2158"/>
            <ac:spMk id="4" creationId="{8C1B4C4F-3258-3EDE-F2AD-C515946FCA85}"/>
          </ac:spMkLst>
        </pc:spChg>
        <pc:spChg chg="del">
          <ac:chgData name="Pazour Michal TC" userId="875febe0-653c-4101-94da-7568661d7f9f" providerId="ADAL" clId="{0B19A79B-AE9C-4FF2-94C7-9D7809FA490C}" dt="2024-10-01T09:10:49.745" v="43" actId="478"/>
          <ac:spMkLst>
            <pc:docMk/>
            <pc:sldMk cId="3578489516" sldId="2158"/>
            <ac:spMk id="12" creationId="{46F01704-E1F4-46CC-8D66-9D26746B5539}"/>
          </ac:spMkLst>
        </pc:spChg>
        <pc:picChg chg="add mod">
          <ac:chgData name="Pazour Michal TC" userId="875febe0-653c-4101-94da-7568661d7f9f" providerId="ADAL" clId="{0B19A79B-AE9C-4FF2-94C7-9D7809FA490C}" dt="2024-10-01T09:19:18.952" v="57" actId="27614"/>
          <ac:picMkLst>
            <pc:docMk/>
            <pc:sldMk cId="3578489516" sldId="2158"/>
            <ac:picMk id="6" creationId="{1ED6E0E0-E750-44C8-B7E9-3A0AE556E686}"/>
          </ac:picMkLst>
        </pc:picChg>
        <pc:picChg chg="del">
          <ac:chgData name="Pazour Michal TC" userId="875febe0-653c-4101-94da-7568661d7f9f" providerId="ADAL" clId="{0B19A79B-AE9C-4FF2-94C7-9D7809FA490C}" dt="2024-10-01T09:10:46.452" v="41" actId="478"/>
          <ac:picMkLst>
            <pc:docMk/>
            <pc:sldMk cId="3578489516" sldId="2158"/>
            <ac:picMk id="7" creationId="{0C1F822F-1A34-8D22-42E8-60DE04EBD318}"/>
          </ac:picMkLst>
        </pc:picChg>
        <pc:picChg chg="add mod ord">
          <ac:chgData name="Pazour Michal TC" userId="875febe0-653c-4101-94da-7568661d7f9f" providerId="ADAL" clId="{0B19A79B-AE9C-4FF2-94C7-9D7809FA490C}" dt="2024-10-01T09:19:18.888" v="55" actId="27614"/>
          <ac:picMkLst>
            <pc:docMk/>
            <pc:sldMk cId="3578489516" sldId="2158"/>
            <ac:picMk id="9" creationId="{6C46B1A7-3B71-DF83-AD84-DFFEBD0D6AF4}"/>
          </ac:picMkLst>
        </pc:picChg>
        <pc:picChg chg="add mod">
          <ac:chgData name="Pazour Michal TC" userId="875febe0-653c-4101-94da-7568661d7f9f" providerId="ADAL" clId="{0B19A79B-AE9C-4FF2-94C7-9D7809FA490C}" dt="2024-10-01T09:19:18.888" v="56" actId="27614"/>
          <ac:picMkLst>
            <pc:docMk/>
            <pc:sldMk cId="3578489516" sldId="2158"/>
            <ac:picMk id="11" creationId="{55A934E5-A7F6-1381-E054-10A456FF6AD5}"/>
          </ac:picMkLst>
        </pc:picChg>
      </pc:sldChg>
      <pc:sldChg chg="modSp add mod">
        <pc:chgData name="Pazour Michal TC" userId="875febe0-653c-4101-94da-7568661d7f9f" providerId="ADAL" clId="{0B19A79B-AE9C-4FF2-94C7-9D7809FA490C}" dt="2024-10-02T06:34:14.432" v="128" actId="1076"/>
        <pc:sldMkLst>
          <pc:docMk/>
          <pc:sldMk cId="3663108904" sldId="2166"/>
        </pc:sldMkLst>
        <pc:spChg chg="mod">
          <ac:chgData name="Pazour Michal TC" userId="875febe0-653c-4101-94da-7568661d7f9f" providerId="ADAL" clId="{0B19A79B-AE9C-4FF2-94C7-9D7809FA490C}" dt="2024-10-02T06:34:14.432" v="128" actId="1076"/>
          <ac:spMkLst>
            <pc:docMk/>
            <pc:sldMk cId="3663108904" sldId="2166"/>
            <ac:spMk id="2" creationId="{00000000-0000-0000-0000-000000000000}"/>
          </ac:spMkLst>
        </pc:spChg>
        <pc:spChg chg="mod">
          <ac:chgData name="Pazour Michal TC" userId="875febe0-653c-4101-94da-7568661d7f9f" providerId="ADAL" clId="{0B19A79B-AE9C-4FF2-94C7-9D7809FA490C}" dt="2024-10-01T09:21:48.651" v="72" actId="948"/>
          <ac:spMkLst>
            <pc:docMk/>
            <pc:sldMk cId="3663108904" sldId="2166"/>
            <ac:spMk id="12" creationId="{00000000-0000-0000-0000-000000000000}"/>
          </ac:spMkLst>
        </pc:spChg>
        <pc:picChg chg="mod">
          <ac:chgData name="Pazour Michal TC" userId="875febe0-653c-4101-94da-7568661d7f9f" providerId="ADAL" clId="{0B19A79B-AE9C-4FF2-94C7-9D7809FA490C}" dt="2024-10-01T09:19:57.782" v="63" actId="14100"/>
          <ac:picMkLst>
            <pc:docMk/>
            <pc:sldMk cId="3663108904" sldId="2166"/>
            <ac:picMk id="1026" creationId="{00000000-0000-0000-0000-000000000000}"/>
          </ac:picMkLst>
        </pc:picChg>
      </pc:sldChg>
      <pc:sldChg chg="addSp delSp modSp add mod modAnim">
        <pc:chgData name="Pazour Michal TC" userId="875febe0-653c-4101-94da-7568661d7f9f" providerId="ADAL" clId="{0B19A79B-AE9C-4FF2-94C7-9D7809FA490C}" dt="2024-10-02T06:43:46.831" v="215"/>
        <pc:sldMkLst>
          <pc:docMk/>
          <pc:sldMk cId="2786305821" sldId="2167"/>
        </pc:sldMkLst>
        <pc:spChg chg="del">
          <ac:chgData name="Pazour Michal TC" userId="875febe0-653c-4101-94da-7568661d7f9f" providerId="ADAL" clId="{0B19A79B-AE9C-4FF2-94C7-9D7809FA490C}" dt="2024-10-02T06:38:19.870" v="131" actId="478"/>
          <ac:spMkLst>
            <pc:docMk/>
            <pc:sldMk cId="2786305821" sldId="2167"/>
            <ac:spMk id="2" creationId="{00000000-0000-0000-0000-000000000000}"/>
          </ac:spMkLst>
        </pc:spChg>
        <pc:spChg chg="mod">
          <ac:chgData name="Pazour Michal TC" userId="875febe0-653c-4101-94da-7568661d7f9f" providerId="ADAL" clId="{0B19A79B-AE9C-4FF2-94C7-9D7809FA490C}" dt="2024-10-02T06:38:52.392" v="147" actId="20577"/>
          <ac:spMkLst>
            <pc:docMk/>
            <pc:sldMk cId="2786305821" sldId="2167"/>
            <ac:spMk id="3" creationId="{00000000-0000-0000-0000-000000000000}"/>
          </ac:spMkLst>
        </pc:spChg>
        <pc:spChg chg="add mod">
          <ac:chgData name="Pazour Michal TC" userId="875febe0-653c-4101-94da-7568661d7f9f" providerId="ADAL" clId="{0B19A79B-AE9C-4FF2-94C7-9D7809FA490C}" dt="2024-10-02T06:43:05.254" v="214" actId="1076"/>
          <ac:spMkLst>
            <pc:docMk/>
            <pc:sldMk cId="2786305821" sldId="2167"/>
            <ac:spMk id="7" creationId="{CC965525-F6E3-6BF3-7C24-D4EDCA9FCFB5}"/>
          </ac:spMkLst>
        </pc:spChg>
        <pc:spChg chg="add mod">
          <ac:chgData name="Pazour Michal TC" userId="875febe0-653c-4101-94da-7568661d7f9f" providerId="ADAL" clId="{0B19A79B-AE9C-4FF2-94C7-9D7809FA490C}" dt="2024-10-02T06:42:51.042" v="211" actId="164"/>
          <ac:spMkLst>
            <pc:docMk/>
            <pc:sldMk cId="2786305821" sldId="2167"/>
            <ac:spMk id="8" creationId="{26B82E4A-B699-D943-5FF3-BACB93EDDB87}"/>
          </ac:spMkLst>
        </pc:spChg>
        <pc:spChg chg="add del mod">
          <ac:chgData name="Pazour Michal TC" userId="875febe0-653c-4101-94da-7568661d7f9f" providerId="ADAL" clId="{0B19A79B-AE9C-4FF2-94C7-9D7809FA490C}" dt="2024-10-02T06:42:36.133" v="207" actId="21"/>
          <ac:spMkLst>
            <pc:docMk/>
            <pc:sldMk cId="2786305821" sldId="2167"/>
            <ac:spMk id="9" creationId="{72A90722-9527-97A8-DC56-4F5EB0705971}"/>
          </ac:spMkLst>
        </pc:spChg>
        <pc:spChg chg="add mod">
          <ac:chgData name="Pazour Michal TC" userId="875febe0-653c-4101-94da-7568661d7f9f" providerId="ADAL" clId="{0B19A79B-AE9C-4FF2-94C7-9D7809FA490C}" dt="2024-10-02T06:42:51.042" v="211" actId="164"/>
          <ac:spMkLst>
            <pc:docMk/>
            <pc:sldMk cId="2786305821" sldId="2167"/>
            <ac:spMk id="10" creationId="{72A90722-9527-97A8-DC56-4F5EB0705971}"/>
          </ac:spMkLst>
        </pc:spChg>
        <pc:spChg chg="del">
          <ac:chgData name="Pazour Michal TC" userId="875febe0-653c-4101-94da-7568661d7f9f" providerId="ADAL" clId="{0B19A79B-AE9C-4FF2-94C7-9D7809FA490C}" dt="2024-10-02T06:38:22.056" v="132" actId="478"/>
          <ac:spMkLst>
            <pc:docMk/>
            <pc:sldMk cId="2786305821" sldId="2167"/>
            <ac:spMk id="12" creationId="{00000000-0000-0000-0000-000000000000}"/>
          </ac:spMkLst>
        </pc:spChg>
        <pc:spChg chg="del">
          <ac:chgData name="Pazour Michal TC" userId="875febe0-653c-4101-94da-7568661d7f9f" providerId="ADAL" clId="{0B19A79B-AE9C-4FF2-94C7-9D7809FA490C}" dt="2024-10-02T06:41:42.547" v="166" actId="478"/>
          <ac:spMkLst>
            <pc:docMk/>
            <pc:sldMk cId="2786305821" sldId="2167"/>
            <ac:spMk id="20" creationId="{3793DCBE-8F40-42F7-86A2-D2E1E7D03D6A}"/>
          </ac:spMkLst>
        </pc:spChg>
        <pc:grpChg chg="add mod">
          <ac:chgData name="Pazour Michal TC" userId="875febe0-653c-4101-94da-7568661d7f9f" providerId="ADAL" clId="{0B19A79B-AE9C-4FF2-94C7-9D7809FA490C}" dt="2024-10-02T06:42:59.562" v="213" actId="1076"/>
          <ac:grpSpMkLst>
            <pc:docMk/>
            <pc:sldMk cId="2786305821" sldId="2167"/>
            <ac:grpSpMk id="11" creationId="{9D1C07A9-DA89-1570-8A5A-436B498883E2}"/>
          </ac:grpSpMkLst>
        </pc:grpChg>
        <pc:picChg chg="add mod">
          <ac:chgData name="Pazour Michal TC" userId="875febe0-653c-4101-94da-7568661d7f9f" providerId="ADAL" clId="{0B19A79B-AE9C-4FF2-94C7-9D7809FA490C}" dt="2024-10-02T06:41:05.108" v="163" actId="1076"/>
          <ac:picMkLst>
            <pc:docMk/>
            <pc:sldMk cId="2786305821" sldId="2167"/>
            <ac:picMk id="5" creationId="{2688FF92-FA27-5E00-D02F-9E96ADB9A4F0}"/>
          </ac:picMkLst>
        </pc:picChg>
        <pc:picChg chg="del">
          <ac:chgData name="Pazour Michal TC" userId="875febe0-653c-4101-94da-7568661d7f9f" providerId="ADAL" clId="{0B19A79B-AE9C-4FF2-94C7-9D7809FA490C}" dt="2024-10-02T06:38:18.422" v="130" actId="478"/>
          <ac:picMkLst>
            <pc:docMk/>
            <pc:sldMk cId="2786305821" sldId="2167"/>
            <ac:picMk id="102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160C6B2-EADC-452D-B597-DC4BE098B4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2237BE6-62EF-4481-8713-967C44D389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ADFC6-D04B-4069-AD2B-F2157E97E81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4F4481-E2DD-4906-A11B-80BCD22040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EEAFB7-4D39-420B-8FA7-F77512F461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80055-4511-42C4-9B9B-C50AF20606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999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F91F7-0D68-40EA-BEA6-A77233D5E50E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52DA1-75B2-4D81-B4EE-1DB7DD0F1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69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752DA1-75B2-4D81-B4EE-1DB7DD0F161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29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0419E-337F-4E81-9395-2954F056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792326"/>
            <a:ext cx="5359400" cy="1098762"/>
          </a:xfrm>
        </p:spPr>
        <p:txBody>
          <a:bodyPr wrap="square" anchor="b">
            <a:sp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228403-0803-4576-821A-F716449E6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5139212"/>
            <a:ext cx="53594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EFD5654-21E9-4DBA-AFCD-653E4DC8F5B9}"/>
              </a:ext>
            </a:extLst>
          </p:cNvPr>
          <p:cNvSpPr/>
          <p:nvPr userDrawn="1"/>
        </p:nvSpPr>
        <p:spPr>
          <a:xfrm>
            <a:off x="731838" y="4983957"/>
            <a:ext cx="180181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63D25A8A-3512-4D23-AD57-A2D25DE9C1E3}"/>
              </a:ext>
            </a:extLst>
          </p:cNvPr>
          <p:cNvSpPr/>
          <p:nvPr/>
        </p:nvSpPr>
        <p:spPr>
          <a:xfrm>
            <a:off x="9511030" y="1147825"/>
            <a:ext cx="2680969" cy="4185412"/>
          </a:xfrm>
          <a:custGeom>
            <a:avLst/>
            <a:gdLst>
              <a:gd name="connsiteX0" fmla="*/ 2680970 w 2680969"/>
              <a:gd name="connsiteY0" fmla="*/ 1920558 h 4185412"/>
              <a:gd name="connsiteX1" fmla="*/ 760095 w 2680969"/>
              <a:gd name="connsiteY1" fmla="*/ 0 h 4185412"/>
              <a:gd name="connsiteX2" fmla="*/ 0 w 2680969"/>
              <a:gd name="connsiteY2" fmla="*/ 760921 h 4185412"/>
              <a:gd name="connsiteX3" fmla="*/ 1330706 w 2680969"/>
              <a:gd name="connsiteY3" fmla="*/ 2092706 h 4185412"/>
              <a:gd name="connsiteX4" fmla="*/ 0 w 2680969"/>
              <a:gd name="connsiteY4" fmla="*/ 3424238 h 4185412"/>
              <a:gd name="connsiteX5" fmla="*/ 760095 w 2680969"/>
              <a:gd name="connsiteY5" fmla="*/ 4185412 h 4185412"/>
              <a:gd name="connsiteX6" fmla="*/ 2092389 w 2680969"/>
              <a:gd name="connsiteY6" fmla="*/ 2853627 h 4185412"/>
              <a:gd name="connsiteX7" fmla="*/ 2680970 w 2680969"/>
              <a:gd name="connsiteY7" fmla="*/ 3442462 h 418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969" h="4185412">
                <a:moveTo>
                  <a:pt x="2680970" y="1920558"/>
                </a:moveTo>
                <a:lnTo>
                  <a:pt x="760095" y="0"/>
                </a:lnTo>
                <a:lnTo>
                  <a:pt x="0" y="760921"/>
                </a:lnTo>
                <a:lnTo>
                  <a:pt x="1330706" y="2092706"/>
                </a:lnTo>
                <a:lnTo>
                  <a:pt x="0" y="3424238"/>
                </a:lnTo>
                <a:lnTo>
                  <a:pt x="760095" y="4185412"/>
                </a:lnTo>
                <a:lnTo>
                  <a:pt x="2092389" y="2853627"/>
                </a:lnTo>
                <a:lnTo>
                  <a:pt x="2680970" y="3442462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7208AAF7-1263-4863-9620-D6664948509D}"/>
              </a:ext>
            </a:extLst>
          </p:cNvPr>
          <p:cNvSpPr/>
          <p:nvPr/>
        </p:nvSpPr>
        <p:spPr>
          <a:xfrm>
            <a:off x="6847522" y="2479675"/>
            <a:ext cx="5344477" cy="4378325"/>
          </a:xfrm>
          <a:custGeom>
            <a:avLst/>
            <a:gdLst>
              <a:gd name="connsiteX0" fmla="*/ 5344478 w 5344477"/>
              <a:gd name="connsiteY0" fmla="*/ 3252089 h 4378325"/>
              <a:gd name="connsiteX1" fmla="*/ 4755897 w 5344477"/>
              <a:gd name="connsiteY1" fmla="*/ 2663253 h 4378325"/>
              <a:gd name="connsiteX2" fmla="*/ 3423603 w 5344477"/>
              <a:gd name="connsiteY2" fmla="*/ 3994722 h 4378325"/>
              <a:gd name="connsiteX3" fmla="*/ 1521587 w 5344477"/>
              <a:gd name="connsiteY3" fmla="*/ 2092389 h 4378325"/>
              <a:gd name="connsiteX4" fmla="*/ 2853055 w 5344477"/>
              <a:gd name="connsiteY4" fmla="*/ 760857 h 4378325"/>
              <a:gd name="connsiteX5" fmla="*/ 2092389 w 5344477"/>
              <a:gd name="connsiteY5" fmla="*/ 0 h 4378325"/>
              <a:gd name="connsiteX6" fmla="*/ 0 w 5344477"/>
              <a:gd name="connsiteY6" fmla="*/ 2092389 h 4378325"/>
              <a:gd name="connsiteX7" fmla="*/ 2285620 w 5344477"/>
              <a:gd name="connsiteY7" fmla="*/ 4378325 h 4378325"/>
              <a:gd name="connsiteX8" fmla="*/ 4561650 w 5344477"/>
              <a:gd name="connsiteY8" fmla="*/ 4378325 h 4378325"/>
              <a:gd name="connsiteX9" fmla="*/ 5344478 w 5344477"/>
              <a:gd name="connsiteY9" fmla="*/ 3595434 h 43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4477" h="4378325">
                <a:moveTo>
                  <a:pt x="5344478" y="3252089"/>
                </a:moveTo>
                <a:lnTo>
                  <a:pt x="4755897" y="2663253"/>
                </a:lnTo>
                <a:lnTo>
                  <a:pt x="3423603" y="3994722"/>
                </a:lnTo>
                <a:lnTo>
                  <a:pt x="1521587" y="2092389"/>
                </a:lnTo>
                <a:lnTo>
                  <a:pt x="2853055" y="760857"/>
                </a:lnTo>
                <a:lnTo>
                  <a:pt x="2092389" y="0"/>
                </a:lnTo>
                <a:lnTo>
                  <a:pt x="0" y="2092389"/>
                </a:lnTo>
                <a:lnTo>
                  <a:pt x="2285620" y="4378325"/>
                </a:lnTo>
                <a:lnTo>
                  <a:pt x="4561650" y="4378325"/>
                </a:lnTo>
                <a:lnTo>
                  <a:pt x="5344478" y="359543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grpSp>
        <p:nvGrpSpPr>
          <p:cNvPr id="10" name="Grafický objekt 5">
            <a:extLst>
              <a:ext uri="{FF2B5EF4-FFF2-40B4-BE49-F238E27FC236}">
                <a16:creationId xmlns:a16="http://schemas.microsoft.com/office/drawing/2014/main" id="{B9CC55F9-69D3-8327-1285-436BF6E6F5E6}"/>
              </a:ext>
            </a:extLst>
          </p:cNvPr>
          <p:cNvGrpSpPr/>
          <p:nvPr/>
        </p:nvGrpSpPr>
        <p:grpSpPr>
          <a:xfrm>
            <a:off x="732504" y="849756"/>
            <a:ext cx="1026890" cy="1027080"/>
            <a:chOff x="732504" y="849756"/>
            <a:chExt cx="1026890" cy="1027080"/>
          </a:xfrm>
          <a:solidFill>
            <a:srgbClr val="FFFFFF"/>
          </a:solidFill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B933F780-789E-0F83-B881-5708FCBB8BDD}"/>
                </a:ext>
              </a:extLst>
            </p:cNvPr>
            <p:cNvSpPr/>
            <p:nvPr/>
          </p:nvSpPr>
          <p:spPr>
            <a:xfrm>
              <a:off x="732504" y="1049399"/>
              <a:ext cx="827246" cy="827436"/>
            </a:xfrm>
            <a:custGeom>
              <a:avLst/>
              <a:gdLst>
                <a:gd name="connsiteX0" fmla="*/ 313658 w 827246"/>
                <a:gd name="connsiteY0" fmla="*/ 0 h 827436"/>
                <a:gd name="connsiteX1" fmla="*/ 0 w 827246"/>
                <a:gd name="connsiteY1" fmla="*/ 313849 h 827436"/>
                <a:gd name="connsiteX2" fmla="*/ 513398 w 827246"/>
                <a:gd name="connsiteY2" fmla="*/ 827437 h 827436"/>
                <a:gd name="connsiteX3" fmla="*/ 827246 w 827246"/>
                <a:gd name="connsiteY3" fmla="*/ 513588 h 827436"/>
                <a:gd name="connsiteX4" fmla="*/ 713137 w 827246"/>
                <a:gd name="connsiteY4" fmla="*/ 399479 h 827436"/>
                <a:gd name="connsiteX5" fmla="*/ 513398 w 827246"/>
                <a:gd name="connsiteY5" fmla="*/ 599218 h 827436"/>
                <a:gd name="connsiteX6" fmla="*/ 228029 w 827246"/>
                <a:gd name="connsiteY6" fmla="*/ 313849 h 827436"/>
                <a:gd name="connsiteX7" fmla="*/ 427863 w 827246"/>
                <a:gd name="connsiteY7" fmla="*/ 114205 h 827436"/>
                <a:gd name="connsiteX8" fmla="*/ 313658 w 827246"/>
                <a:gd name="connsiteY8" fmla="*/ 0 h 8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246" h="827436">
                  <a:moveTo>
                    <a:pt x="313658" y="0"/>
                  </a:moveTo>
                  <a:lnTo>
                    <a:pt x="0" y="313849"/>
                  </a:lnTo>
                  <a:lnTo>
                    <a:pt x="513398" y="827437"/>
                  </a:lnTo>
                  <a:lnTo>
                    <a:pt x="827246" y="513588"/>
                  </a:lnTo>
                  <a:lnTo>
                    <a:pt x="713137" y="399479"/>
                  </a:lnTo>
                  <a:lnTo>
                    <a:pt x="513398" y="599218"/>
                  </a:lnTo>
                  <a:lnTo>
                    <a:pt x="228029" y="313849"/>
                  </a:lnTo>
                  <a:lnTo>
                    <a:pt x="427863" y="114205"/>
                  </a:lnTo>
                  <a:lnTo>
                    <a:pt x="31365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1" name="Volný tvar: obrazec 40">
              <a:extLst>
                <a:ext uri="{FF2B5EF4-FFF2-40B4-BE49-F238E27FC236}">
                  <a16:creationId xmlns:a16="http://schemas.microsoft.com/office/drawing/2014/main" id="{1587F160-4FD0-7D0D-914E-D9584882C673}"/>
                </a:ext>
              </a:extLst>
            </p:cNvPr>
            <p:cNvSpPr/>
            <p:nvPr/>
          </p:nvSpPr>
          <p:spPr>
            <a:xfrm>
              <a:off x="1131697" y="849756"/>
              <a:ext cx="627697" cy="627697"/>
            </a:xfrm>
            <a:custGeom>
              <a:avLst/>
              <a:gdLst>
                <a:gd name="connsiteX0" fmla="*/ 0 w 627697"/>
                <a:gd name="connsiteY0" fmla="*/ 513493 h 627697"/>
                <a:gd name="connsiteX1" fmla="*/ 114205 w 627697"/>
                <a:gd name="connsiteY1" fmla="*/ 627698 h 627697"/>
                <a:gd name="connsiteX2" fmla="*/ 313944 w 627697"/>
                <a:gd name="connsiteY2" fmla="*/ 427863 h 627697"/>
                <a:gd name="connsiteX3" fmla="*/ 513588 w 627697"/>
                <a:gd name="connsiteY3" fmla="*/ 627698 h 627697"/>
                <a:gd name="connsiteX4" fmla="*/ 627698 w 627697"/>
                <a:gd name="connsiteY4" fmla="*/ 513493 h 627697"/>
                <a:gd name="connsiteX5" fmla="*/ 114205 w 627697"/>
                <a:gd name="connsiteY5" fmla="*/ 0 h 627697"/>
                <a:gd name="connsiteX6" fmla="*/ 0 w 627697"/>
                <a:gd name="connsiteY6" fmla="*/ 114205 h 627697"/>
                <a:gd name="connsiteX7" fmla="*/ 199739 w 627697"/>
                <a:gd name="connsiteY7" fmla="*/ 313849 h 627697"/>
                <a:gd name="connsiteX8" fmla="*/ 0 w 627697"/>
                <a:gd name="connsiteY8" fmla="*/ 513493 h 6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697" h="627697">
                  <a:moveTo>
                    <a:pt x="0" y="513493"/>
                  </a:moveTo>
                  <a:lnTo>
                    <a:pt x="114205" y="627698"/>
                  </a:lnTo>
                  <a:lnTo>
                    <a:pt x="313944" y="427863"/>
                  </a:lnTo>
                  <a:lnTo>
                    <a:pt x="513588" y="627698"/>
                  </a:lnTo>
                  <a:lnTo>
                    <a:pt x="627698" y="513493"/>
                  </a:lnTo>
                  <a:lnTo>
                    <a:pt x="114205" y="0"/>
                  </a:lnTo>
                  <a:lnTo>
                    <a:pt x="0" y="114205"/>
                  </a:lnTo>
                  <a:lnTo>
                    <a:pt x="199739" y="313849"/>
                  </a:lnTo>
                  <a:lnTo>
                    <a:pt x="0" y="5134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95" name="Grafický objekt 5">
            <a:extLst>
              <a:ext uri="{FF2B5EF4-FFF2-40B4-BE49-F238E27FC236}">
                <a16:creationId xmlns:a16="http://schemas.microsoft.com/office/drawing/2014/main" id="{F7A56939-2024-568F-0D88-9BFC3B193020}"/>
              </a:ext>
            </a:extLst>
          </p:cNvPr>
          <p:cNvGrpSpPr/>
          <p:nvPr userDrawn="1"/>
        </p:nvGrpSpPr>
        <p:grpSpPr>
          <a:xfrm>
            <a:off x="1872238" y="1035994"/>
            <a:ext cx="2198750" cy="583977"/>
            <a:chOff x="1873599" y="1038350"/>
            <a:chExt cx="2198750" cy="583977"/>
          </a:xfrm>
          <a:solidFill>
            <a:schemeClr val="bg1"/>
          </a:solidFill>
        </p:grpSpPr>
        <p:sp>
          <p:nvSpPr>
            <p:cNvPr id="96" name="Volný tvar: obrazec 95">
              <a:extLst>
                <a:ext uri="{FF2B5EF4-FFF2-40B4-BE49-F238E27FC236}">
                  <a16:creationId xmlns:a16="http://schemas.microsoft.com/office/drawing/2014/main" id="{F8B49A4E-E4B8-1C76-F217-6BB60081C2A9}"/>
                </a:ext>
              </a:extLst>
            </p:cNvPr>
            <p:cNvSpPr/>
            <p:nvPr/>
          </p:nvSpPr>
          <p:spPr>
            <a:xfrm>
              <a:off x="1873599" y="1106549"/>
              <a:ext cx="141446" cy="199643"/>
            </a:xfrm>
            <a:custGeom>
              <a:avLst/>
              <a:gdLst>
                <a:gd name="connsiteX0" fmla="*/ 0 w 141446"/>
                <a:gd name="connsiteY0" fmla="*/ 0 h 199643"/>
                <a:gd name="connsiteX1" fmla="*/ 141446 w 141446"/>
                <a:gd name="connsiteY1" fmla="*/ 0 h 199643"/>
                <a:gd name="connsiteX2" fmla="*/ 141446 w 141446"/>
                <a:gd name="connsiteY2" fmla="*/ 31337 h 199643"/>
                <a:gd name="connsiteX3" fmla="*/ 88678 w 141446"/>
                <a:gd name="connsiteY3" fmla="*/ 31337 h 199643"/>
                <a:gd name="connsiteX4" fmla="*/ 88678 w 141446"/>
                <a:gd name="connsiteY4" fmla="*/ 199644 h 199643"/>
                <a:gd name="connsiteX5" fmla="*/ 52769 w 141446"/>
                <a:gd name="connsiteY5" fmla="*/ 199644 h 199643"/>
                <a:gd name="connsiteX6" fmla="*/ 52769 w 141446"/>
                <a:gd name="connsiteY6" fmla="*/ 31337 h 199643"/>
                <a:gd name="connsiteX7" fmla="*/ 0 w 141446"/>
                <a:gd name="connsiteY7" fmla="*/ 31337 h 199643"/>
                <a:gd name="connsiteX8" fmla="*/ 0 w 141446"/>
                <a:gd name="connsiteY8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3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9" y="199644"/>
                  </a:lnTo>
                  <a:lnTo>
                    <a:pt x="52769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7" name="Volný tvar: obrazec 96">
              <a:extLst>
                <a:ext uri="{FF2B5EF4-FFF2-40B4-BE49-F238E27FC236}">
                  <a16:creationId xmlns:a16="http://schemas.microsoft.com/office/drawing/2014/main" id="{EB16A237-8F2F-D638-B58D-DFABF9542995}"/>
                </a:ext>
              </a:extLst>
            </p:cNvPr>
            <p:cNvSpPr/>
            <p:nvPr/>
          </p:nvSpPr>
          <p:spPr>
            <a:xfrm>
              <a:off x="2051336" y="1106549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6 h 199643"/>
                <a:gd name="connsiteX9" fmla="*/ 105823 w 112109"/>
                <a:gd name="connsiteY9" fmla="*/ 82106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2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6"/>
                  </a:lnTo>
                  <a:lnTo>
                    <a:pt x="105823" y="82106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8" name="Volný tvar: obrazec 97">
              <a:extLst>
                <a:ext uri="{FF2B5EF4-FFF2-40B4-BE49-F238E27FC236}">
                  <a16:creationId xmlns:a16="http://schemas.microsoft.com/office/drawing/2014/main" id="{6BEA78A4-9C47-13CF-2FF9-9F5BA9B3F236}"/>
                </a:ext>
              </a:extLst>
            </p:cNvPr>
            <p:cNvSpPr/>
            <p:nvPr/>
          </p:nvSpPr>
          <p:spPr>
            <a:xfrm>
              <a:off x="2198116" y="1104168"/>
              <a:ext cx="136112" cy="204311"/>
            </a:xfrm>
            <a:custGeom>
              <a:avLst/>
              <a:gdLst>
                <a:gd name="connsiteX0" fmla="*/ 36100 w 136112"/>
                <a:gd name="connsiteY0" fmla="*/ 130493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2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3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7917" y="167831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450"/>
                    <a:pt x="0" y="127540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99" name="Volný tvar: obrazec 98">
              <a:extLst>
                <a:ext uri="{FF2B5EF4-FFF2-40B4-BE49-F238E27FC236}">
                  <a16:creationId xmlns:a16="http://schemas.microsoft.com/office/drawing/2014/main" id="{F1EF9FB0-6A9D-2FFE-6B7E-E19CF9EE1D0A}"/>
                </a:ext>
              </a:extLst>
            </p:cNvPr>
            <p:cNvSpPr/>
            <p:nvPr/>
          </p:nvSpPr>
          <p:spPr>
            <a:xfrm>
              <a:off x="2364804" y="1106549"/>
              <a:ext cx="141732" cy="199643"/>
            </a:xfrm>
            <a:custGeom>
              <a:avLst/>
              <a:gdLst>
                <a:gd name="connsiteX0" fmla="*/ 105823 w 141732"/>
                <a:gd name="connsiteY0" fmla="*/ 113538 h 199643"/>
                <a:gd name="connsiteX1" fmla="*/ 35909 w 141732"/>
                <a:gd name="connsiteY1" fmla="*/ 113538 h 199643"/>
                <a:gd name="connsiteX2" fmla="*/ 35909 w 141732"/>
                <a:gd name="connsiteY2" fmla="*/ 199644 h 199643"/>
                <a:gd name="connsiteX3" fmla="*/ 0 w 141732"/>
                <a:gd name="connsiteY3" fmla="*/ 199644 h 199643"/>
                <a:gd name="connsiteX4" fmla="*/ 0 w 141732"/>
                <a:gd name="connsiteY4" fmla="*/ 0 h 199643"/>
                <a:gd name="connsiteX5" fmla="*/ 35909 w 141732"/>
                <a:gd name="connsiteY5" fmla="*/ 0 h 199643"/>
                <a:gd name="connsiteX6" fmla="*/ 35909 w 141732"/>
                <a:gd name="connsiteY6" fmla="*/ 81915 h 199643"/>
                <a:gd name="connsiteX7" fmla="*/ 105823 w 141732"/>
                <a:gd name="connsiteY7" fmla="*/ 81915 h 199643"/>
                <a:gd name="connsiteX8" fmla="*/ 105823 w 141732"/>
                <a:gd name="connsiteY8" fmla="*/ 0 h 199643"/>
                <a:gd name="connsiteX9" fmla="*/ 141732 w 141732"/>
                <a:gd name="connsiteY9" fmla="*/ 0 h 199643"/>
                <a:gd name="connsiteX10" fmla="*/ 141732 w 141732"/>
                <a:gd name="connsiteY10" fmla="*/ 199644 h 199643"/>
                <a:gd name="connsiteX11" fmla="*/ 105823 w 141732"/>
                <a:gd name="connsiteY11" fmla="*/ 199644 h 199643"/>
                <a:gd name="connsiteX12" fmla="*/ 105823 w 141732"/>
                <a:gd name="connsiteY12" fmla="*/ 113538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32" h="199643">
                  <a:moveTo>
                    <a:pt x="105823" y="113538"/>
                  </a:moveTo>
                  <a:lnTo>
                    <a:pt x="35909" y="113538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35909" y="0"/>
                  </a:lnTo>
                  <a:lnTo>
                    <a:pt x="35909" y="81915"/>
                  </a:lnTo>
                  <a:lnTo>
                    <a:pt x="105823" y="81915"/>
                  </a:lnTo>
                  <a:lnTo>
                    <a:pt x="105823" y="0"/>
                  </a:lnTo>
                  <a:lnTo>
                    <a:pt x="141732" y="0"/>
                  </a:lnTo>
                  <a:lnTo>
                    <a:pt x="141732" y="199644"/>
                  </a:lnTo>
                  <a:lnTo>
                    <a:pt x="105823" y="199644"/>
                  </a:lnTo>
                  <a:lnTo>
                    <a:pt x="105823" y="113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0" name="Volný tvar: obrazec 99">
              <a:extLst>
                <a:ext uri="{FF2B5EF4-FFF2-40B4-BE49-F238E27FC236}">
                  <a16:creationId xmlns:a16="http://schemas.microsoft.com/office/drawing/2014/main" id="{2F81937F-CE23-5D9A-5A4B-F65970D02DBB}"/>
                </a:ext>
              </a:extLst>
            </p:cNvPr>
            <p:cNvSpPr/>
            <p:nvPr/>
          </p:nvSpPr>
          <p:spPr>
            <a:xfrm>
              <a:off x="2553970" y="1106549"/>
              <a:ext cx="146018" cy="199643"/>
            </a:xfrm>
            <a:custGeom>
              <a:avLst/>
              <a:gdLst>
                <a:gd name="connsiteX0" fmla="*/ 0 w 146018"/>
                <a:gd name="connsiteY0" fmla="*/ 0 h 199643"/>
                <a:gd name="connsiteX1" fmla="*/ 30861 w 146018"/>
                <a:gd name="connsiteY1" fmla="*/ 0 h 199643"/>
                <a:gd name="connsiteX2" fmla="*/ 110966 w 146018"/>
                <a:gd name="connsiteY2" fmla="*/ 131540 h 199643"/>
                <a:gd name="connsiteX3" fmla="*/ 112109 w 146018"/>
                <a:gd name="connsiteY3" fmla="*/ 131540 h 199643"/>
                <a:gd name="connsiteX4" fmla="*/ 112109 w 146018"/>
                <a:gd name="connsiteY4" fmla="*/ 0 h 199643"/>
                <a:gd name="connsiteX5" fmla="*/ 146018 w 146018"/>
                <a:gd name="connsiteY5" fmla="*/ 0 h 199643"/>
                <a:gd name="connsiteX6" fmla="*/ 146018 w 146018"/>
                <a:gd name="connsiteY6" fmla="*/ 199644 h 199643"/>
                <a:gd name="connsiteX7" fmla="*/ 114681 w 146018"/>
                <a:gd name="connsiteY7" fmla="*/ 199644 h 199643"/>
                <a:gd name="connsiteX8" fmla="*/ 35052 w 146018"/>
                <a:gd name="connsiteY8" fmla="*/ 68104 h 199643"/>
                <a:gd name="connsiteX9" fmla="*/ 33909 w 146018"/>
                <a:gd name="connsiteY9" fmla="*/ 68104 h 199643"/>
                <a:gd name="connsiteX10" fmla="*/ 33909 w 146018"/>
                <a:gd name="connsiteY10" fmla="*/ 199644 h 199643"/>
                <a:gd name="connsiteX11" fmla="*/ 0 w 146018"/>
                <a:gd name="connsiteY11" fmla="*/ 199644 h 199643"/>
                <a:gd name="connsiteX12" fmla="*/ 0 w 146018"/>
                <a:gd name="connsiteY12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18" h="199643">
                  <a:moveTo>
                    <a:pt x="0" y="0"/>
                  </a:moveTo>
                  <a:lnTo>
                    <a:pt x="30861" y="0"/>
                  </a:lnTo>
                  <a:lnTo>
                    <a:pt x="110966" y="131540"/>
                  </a:lnTo>
                  <a:lnTo>
                    <a:pt x="112109" y="131540"/>
                  </a:lnTo>
                  <a:lnTo>
                    <a:pt x="112109" y="0"/>
                  </a:lnTo>
                  <a:lnTo>
                    <a:pt x="146018" y="0"/>
                  </a:lnTo>
                  <a:lnTo>
                    <a:pt x="146018" y="199644"/>
                  </a:lnTo>
                  <a:lnTo>
                    <a:pt x="114681" y="199644"/>
                  </a:lnTo>
                  <a:lnTo>
                    <a:pt x="35052" y="68104"/>
                  </a:lnTo>
                  <a:lnTo>
                    <a:pt x="33909" y="68104"/>
                  </a:lnTo>
                  <a:lnTo>
                    <a:pt x="33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1" name="Volný tvar: obrazec 100">
              <a:extLst>
                <a:ext uri="{FF2B5EF4-FFF2-40B4-BE49-F238E27FC236}">
                  <a16:creationId xmlns:a16="http://schemas.microsoft.com/office/drawing/2014/main" id="{2969F7CC-323A-1870-A6D9-63E1B5CCD5EF}"/>
                </a:ext>
              </a:extLst>
            </p:cNvPr>
            <p:cNvSpPr/>
            <p:nvPr/>
          </p:nvSpPr>
          <p:spPr>
            <a:xfrm>
              <a:off x="2740565" y="1104263"/>
              <a:ext cx="141732" cy="204311"/>
            </a:xfrm>
            <a:custGeom>
              <a:avLst/>
              <a:gdLst>
                <a:gd name="connsiteX0" fmla="*/ 0 w 141732"/>
                <a:gd name="connsiteY0" fmla="*/ 133541 h 204311"/>
                <a:gd name="connsiteX1" fmla="*/ 0 w 141732"/>
                <a:gd name="connsiteY1" fmla="*/ 71057 h 204311"/>
                <a:gd name="connsiteX2" fmla="*/ 70961 w 141732"/>
                <a:gd name="connsiteY2" fmla="*/ 0 h 204311"/>
                <a:gd name="connsiteX3" fmla="*/ 141732 w 141732"/>
                <a:gd name="connsiteY3" fmla="*/ 71057 h 204311"/>
                <a:gd name="connsiteX4" fmla="*/ 141732 w 141732"/>
                <a:gd name="connsiteY4" fmla="*/ 133541 h 204311"/>
                <a:gd name="connsiteX5" fmla="*/ 70961 w 141732"/>
                <a:gd name="connsiteY5" fmla="*/ 204311 h 204311"/>
                <a:gd name="connsiteX6" fmla="*/ 0 w 141732"/>
                <a:gd name="connsiteY6" fmla="*/ 133541 h 204311"/>
                <a:gd name="connsiteX7" fmla="*/ 105823 w 141732"/>
                <a:gd name="connsiteY7" fmla="*/ 130397 h 204311"/>
                <a:gd name="connsiteX8" fmla="*/ 105823 w 141732"/>
                <a:gd name="connsiteY8" fmla="*/ 73914 h 204311"/>
                <a:gd name="connsiteX9" fmla="*/ 71057 w 141732"/>
                <a:gd name="connsiteY9" fmla="*/ 32861 h 204311"/>
                <a:gd name="connsiteX10" fmla="*/ 36004 w 141732"/>
                <a:gd name="connsiteY10" fmla="*/ 73914 h 204311"/>
                <a:gd name="connsiteX11" fmla="*/ 36004 w 141732"/>
                <a:gd name="connsiteY11" fmla="*/ 130397 h 204311"/>
                <a:gd name="connsiteX12" fmla="*/ 71057 w 141732"/>
                <a:gd name="connsiteY12" fmla="*/ 171450 h 204311"/>
                <a:gd name="connsiteX13" fmla="*/ 105823 w 141732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732" h="204311">
                  <a:moveTo>
                    <a:pt x="0" y="133541"/>
                  </a:moveTo>
                  <a:lnTo>
                    <a:pt x="0" y="71057"/>
                  </a:lnTo>
                  <a:cubicBezTo>
                    <a:pt x="0" y="28289"/>
                    <a:pt x="23432" y="0"/>
                    <a:pt x="70961" y="0"/>
                  </a:cubicBezTo>
                  <a:cubicBezTo>
                    <a:pt x="118491" y="0"/>
                    <a:pt x="141732" y="28289"/>
                    <a:pt x="141732" y="71057"/>
                  </a:cubicBezTo>
                  <a:lnTo>
                    <a:pt x="141732" y="133541"/>
                  </a:lnTo>
                  <a:cubicBezTo>
                    <a:pt x="141732" y="176308"/>
                    <a:pt x="118586" y="204311"/>
                    <a:pt x="70961" y="204311"/>
                  </a:cubicBezTo>
                  <a:cubicBezTo>
                    <a:pt x="23336" y="204311"/>
                    <a:pt x="0" y="176308"/>
                    <a:pt x="0" y="133541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339"/>
                    <a:pt x="96965" y="32861"/>
                    <a:pt x="71057" y="32861"/>
                  </a:cubicBezTo>
                  <a:cubicBezTo>
                    <a:pt x="45149" y="32861"/>
                    <a:pt x="36004" y="47435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7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2" name="Volný tvar: obrazec 101">
              <a:extLst>
                <a:ext uri="{FF2B5EF4-FFF2-40B4-BE49-F238E27FC236}">
                  <a16:creationId xmlns:a16="http://schemas.microsoft.com/office/drawing/2014/main" id="{A7BBEEF3-4067-9F77-9D8F-AB32173DD0EE}"/>
                </a:ext>
              </a:extLst>
            </p:cNvPr>
            <p:cNvSpPr/>
            <p:nvPr/>
          </p:nvSpPr>
          <p:spPr>
            <a:xfrm>
              <a:off x="2922873" y="1106549"/>
              <a:ext cx="112109" cy="199643"/>
            </a:xfrm>
            <a:custGeom>
              <a:avLst/>
              <a:gdLst>
                <a:gd name="connsiteX0" fmla="*/ 0 w 112109"/>
                <a:gd name="connsiteY0" fmla="*/ 0 h 199643"/>
                <a:gd name="connsiteX1" fmla="*/ 35909 w 112109"/>
                <a:gd name="connsiteY1" fmla="*/ 0 h 199643"/>
                <a:gd name="connsiteX2" fmla="*/ 35909 w 112109"/>
                <a:gd name="connsiteY2" fmla="*/ 168307 h 199643"/>
                <a:gd name="connsiteX3" fmla="*/ 112109 w 112109"/>
                <a:gd name="connsiteY3" fmla="*/ 168307 h 199643"/>
                <a:gd name="connsiteX4" fmla="*/ 112109 w 112109"/>
                <a:gd name="connsiteY4" fmla="*/ 199644 h 199643"/>
                <a:gd name="connsiteX5" fmla="*/ 0 w 112109"/>
                <a:gd name="connsiteY5" fmla="*/ 199644 h 199643"/>
                <a:gd name="connsiteX6" fmla="*/ 0 w 112109"/>
                <a:gd name="connsiteY6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109" h="199643">
                  <a:moveTo>
                    <a:pt x="0" y="0"/>
                  </a:moveTo>
                  <a:lnTo>
                    <a:pt x="35909" y="0"/>
                  </a:lnTo>
                  <a:lnTo>
                    <a:pt x="35909" y="168307"/>
                  </a:ln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3" name="Volný tvar: obrazec 102">
              <a:extLst>
                <a:ext uri="{FF2B5EF4-FFF2-40B4-BE49-F238E27FC236}">
                  <a16:creationId xmlns:a16="http://schemas.microsoft.com/office/drawing/2014/main" id="{97556B47-C631-0D56-61CE-0DAFBA3A3E34}"/>
                </a:ext>
              </a:extLst>
            </p:cNvPr>
            <p:cNvSpPr/>
            <p:nvPr/>
          </p:nvSpPr>
          <p:spPr>
            <a:xfrm>
              <a:off x="3063843" y="1104263"/>
              <a:ext cx="141827" cy="204311"/>
            </a:xfrm>
            <a:custGeom>
              <a:avLst/>
              <a:gdLst>
                <a:gd name="connsiteX0" fmla="*/ 0 w 141827"/>
                <a:gd name="connsiteY0" fmla="*/ 133541 h 204311"/>
                <a:gd name="connsiteX1" fmla="*/ 0 w 141827"/>
                <a:gd name="connsiteY1" fmla="*/ 71057 h 204311"/>
                <a:gd name="connsiteX2" fmla="*/ 71056 w 141827"/>
                <a:gd name="connsiteY2" fmla="*/ 0 h 204311"/>
                <a:gd name="connsiteX3" fmla="*/ 141827 w 141827"/>
                <a:gd name="connsiteY3" fmla="*/ 71057 h 204311"/>
                <a:gd name="connsiteX4" fmla="*/ 141827 w 141827"/>
                <a:gd name="connsiteY4" fmla="*/ 133541 h 204311"/>
                <a:gd name="connsiteX5" fmla="*/ 71056 w 141827"/>
                <a:gd name="connsiteY5" fmla="*/ 204311 h 204311"/>
                <a:gd name="connsiteX6" fmla="*/ 0 w 141827"/>
                <a:gd name="connsiteY6" fmla="*/ 133541 h 204311"/>
                <a:gd name="connsiteX7" fmla="*/ 105823 w 141827"/>
                <a:gd name="connsiteY7" fmla="*/ 130397 h 204311"/>
                <a:gd name="connsiteX8" fmla="*/ 105823 w 141827"/>
                <a:gd name="connsiteY8" fmla="*/ 73914 h 204311"/>
                <a:gd name="connsiteX9" fmla="*/ 71056 w 141827"/>
                <a:gd name="connsiteY9" fmla="*/ 32861 h 204311"/>
                <a:gd name="connsiteX10" fmla="*/ 36004 w 141827"/>
                <a:gd name="connsiteY10" fmla="*/ 73914 h 204311"/>
                <a:gd name="connsiteX11" fmla="*/ 36004 w 141827"/>
                <a:gd name="connsiteY11" fmla="*/ 130397 h 204311"/>
                <a:gd name="connsiteX12" fmla="*/ 71056 w 141827"/>
                <a:gd name="connsiteY12" fmla="*/ 171450 h 204311"/>
                <a:gd name="connsiteX13" fmla="*/ 105823 w 141827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827" h="204311">
                  <a:moveTo>
                    <a:pt x="0" y="133541"/>
                  </a:moveTo>
                  <a:lnTo>
                    <a:pt x="0" y="71057"/>
                  </a:lnTo>
                  <a:cubicBezTo>
                    <a:pt x="0" y="28289"/>
                    <a:pt x="23431" y="0"/>
                    <a:pt x="71056" y="0"/>
                  </a:cubicBezTo>
                  <a:cubicBezTo>
                    <a:pt x="118682" y="0"/>
                    <a:pt x="141827" y="28289"/>
                    <a:pt x="141827" y="71057"/>
                  </a:cubicBezTo>
                  <a:lnTo>
                    <a:pt x="141827" y="133541"/>
                  </a:lnTo>
                  <a:cubicBezTo>
                    <a:pt x="141827" y="176308"/>
                    <a:pt x="118682" y="204311"/>
                    <a:pt x="71056" y="204311"/>
                  </a:cubicBezTo>
                  <a:cubicBezTo>
                    <a:pt x="23431" y="204311"/>
                    <a:pt x="0" y="176308"/>
                    <a:pt x="0" y="133541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339"/>
                    <a:pt x="96964" y="32861"/>
                    <a:pt x="71056" y="32861"/>
                  </a:cubicBezTo>
                  <a:cubicBezTo>
                    <a:pt x="45149" y="32861"/>
                    <a:pt x="36004" y="47435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6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4" name="Volný tvar: obrazec 103">
              <a:extLst>
                <a:ext uri="{FF2B5EF4-FFF2-40B4-BE49-F238E27FC236}">
                  <a16:creationId xmlns:a16="http://schemas.microsoft.com/office/drawing/2014/main" id="{12786767-0F13-36BD-DF57-DA458FB75463}"/>
                </a:ext>
              </a:extLst>
            </p:cNvPr>
            <p:cNvSpPr/>
            <p:nvPr/>
          </p:nvSpPr>
          <p:spPr>
            <a:xfrm>
              <a:off x="3239294" y="1104168"/>
              <a:ext cx="139826" cy="204311"/>
            </a:xfrm>
            <a:custGeom>
              <a:avLst/>
              <a:gdLst>
                <a:gd name="connsiteX0" fmla="*/ 70485 w 139826"/>
                <a:gd name="connsiteY0" fmla="*/ 91345 h 204311"/>
                <a:gd name="connsiteX1" fmla="*/ 139827 w 139826"/>
                <a:gd name="connsiteY1" fmla="*/ 91345 h 204311"/>
                <a:gd name="connsiteX2" fmla="*/ 139827 w 139826"/>
                <a:gd name="connsiteY2" fmla="*/ 168402 h 204311"/>
                <a:gd name="connsiteX3" fmla="*/ 71056 w 139826"/>
                <a:gd name="connsiteY3" fmla="*/ 204311 h 204311"/>
                <a:gd name="connsiteX4" fmla="*/ 0 w 139826"/>
                <a:gd name="connsiteY4" fmla="*/ 127254 h 204311"/>
                <a:gd name="connsiteX5" fmla="*/ 0 w 139826"/>
                <a:gd name="connsiteY5" fmla="*/ 76772 h 204311"/>
                <a:gd name="connsiteX6" fmla="*/ 71056 w 139826"/>
                <a:gd name="connsiteY6" fmla="*/ 0 h 204311"/>
                <a:gd name="connsiteX7" fmla="*/ 135255 w 139826"/>
                <a:gd name="connsiteY7" fmla="*/ 41053 h 204311"/>
                <a:gd name="connsiteX8" fmla="*/ 107252 w 139826"/>
                <a:gd name="connsiteY8" fmla="*/ 55626 h 204311"/>
                <a:gd name="connsiteX9" fmla="*/ 71056 w 139826"/>
                <a:gd name="connsiteY9" fmla="*/ 32766 h 204311"/>
                <a:gd name="connsiteX10" fmla="*/ 36004 w 139826"/>
                <a:gd name="connsiteY10" fmla="*/ 73819 h 204311"/>
                <a:gd name="connsiteX11" fmla="*/ 36004 w 139826"/>
                <a:gd name="connsiteY11" fmla="*/ 130016 h 204311"/>
                <a:gd name="connsiteX12" fmla="*/ 71914 w 139826"/>
                <a:gd name="connsiteY12" fmla="*/ 171069 h 204311"/>
                <a:gd name="connsiteX13" fmla="*/ 106109 w 139826"/>
                <a:gd name="connsiteY13" fmla="*/ 157353 h 204311"/>
                <a:gd name="connsiteX14" fmla="*/ 106109 w 139826"/>
                <a:gd name="connsiteY14" fmla="*/ 122015 h 204311"/>
                <a:gd name="connsiteX15" fmla="*/ 70485 w 139826"/>
                <a:gd name="connsiteY15" fmla="*/ 122015 h 204311"/>
                <a:gd name="connsiteX16" fmla="*/ 70485 w 139826"/>
                <a:gd name="connsiteY16" fmla="*/ 91154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826" h="204311">
                  <a:moveTo>
                    <a:pt x="70485" y="91345"/>
                  </a:moveTo>
                  <a:lnTo>
                    <a:pt x="139827" y="91345"/>
                  </a:lnTo>
                  <a:lnTo>
                    <a:pt x="139827" y="168402"/>
                  </a:lnTo>
                  <a:cubicBezTo>
                    <a:pt x="131540" y="182404"/>
                    <a:pt x="110680" y="204311"/>
                    <a:pt x="71056" y="204311"/>
                  </a:cubicBezTo>
                  <a:cubicBezTo>
                    <a:pt x="20574" y="204311"/>
                    <a:pt x="0" y="173260"/>
                    <a:pt x="0" y="127254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252" y="55626"/>
                  </a:lnTo>
                  <a:cubicBezTo>
                    <a:pt x="96964" y="38481"/>
                    <a:pt x="85535" y="32766"/>
                    <a:pt x="71056" y="32766"/>
                  </a:cubicBezTo>
                  <a:cubicBezTo>
                    <a:pt x="44863" y="32766"/>
                    <a:pt x="36004" y="49054"/>
                    <a:pt x="36004" y="73819"/>
                  </a:cubicBezTo>
                  <a:lnTo>
                    <a:pt x="36004" y="130016"/>
                  </a:lnTo>
                  <a:cubicBezTo>
                    <a:pt x="36004" y="154877"/>
                    <a:pt x="45720" y="171069"/>
                    <a:pt x="71914" y="171069"/>
                  </a:cubicBezTo>
                  <a:cubicBezTo>
                    <a:pt x="90202" y="171069"/>
                    <a:pt x="101060" y="164211"/>
                    <a:pt x="106109" y="157353"/>
                  </a:cubicBezTo>
                  <a:lnTo>
                    <a:pt x="106109" y="122015"/>
                  </a:lnTo>
                  <a:lnTo>
                    <a:pt x="70485" y="122015"/>
                  </a:lnTo>
                  <a:lnTo>
                    <a:pt x="70485" y="911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5" name="Volný tvar: obrazec 104">
              <a:extLst>
                <a:ext uri="{FF2B5EF4-FFF2-40B4-BE49-F238E27FC236}">
                  <a16:creationId xmlns:a16="http://schemas.microsoft.com/office/drawing/2014/main" id="{A9F8596C-8436-9370-715F-EDB898F532F7}"/>
                </a:ext>
              </a:extLst>
            </p:cNvPr>
            <p:cNvSpPr/>
            <p:nvPr/>
          </p:nvSpPr>
          <p:spPr>
            <a:xfrm>
              <a:off x="3421316" y="1106549"/>
              <a:ext cx="35909" cy="199643"/>
            </a:xfrm>
            <a:custGeom>
              <a:avLst/>
              <a:gdLst>
                <a:gd name="connsiteX0" fmla="*/ 0 w 35909"/>
                <a:gd name="connsiteY0" fmla="*/ 0 h 199643"/>
                <a:gd name="connsiteX1" fmla="*/ 35909 w 35909"/>
                <a:gd name="connsiteY1" fmla="*/ 0 h 199643"/>
                <a:gd name="connsiteX2" fmla="*/ 35909 w 35909"/>
                <a:gd name="connsiteY2" fmla="*/ 199644 h 199643"/>
                <a:gd name="connsiteX3" fmla="*/ 0 w 35909"/>
                <a:gd name="connsiteY3" fmla="*/ 199644 h 199643"/>
                <a:gd name="connsiteX4" fmla="*/ 0 w 35909"/>
                <a:gd name="connsiteY4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09" h="199643">
                  <a:moveTo>
                    <a:pt x="0" y="0"/>
                  </a:moveTo>
                  <a:lnTo>
                    <a:pt x="35909" y="0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6" name="Volný tvar: obrazec 105">
              <a:extLst>
                <a:ext uri="{FF2B5EF4-FFF2-40B4-BE49-F238E27FC236}">
                  <a16:creationId xmlns:a16="http://schemas.microsoft.com/office/drawing/2014/main" id="{59C4448F-AE5F-FFE6-CB1D-E3D4C844E1AE}"/>
                </a:ext>
              </a:extLst>
            </p:cNvPr>
            <p:cNvSpPr/>
            <p:nvPr/>
          </p:nvSpPr>
          <p:spPr>
            <a:xfrm>
              <a:off x="3497612" y="1104168"/>
              <a:ext cx="136112" cy="204311"/>
            </a:xfrm>
            <a:custGeom>
              <a:avLst/>
              <a:gdLst>
                <a:gd name="connsiteX0" fmla="*/ 36100 w 136112"/>
                <a:gd name="connsiteY0" fmla="*/ 130493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2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3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8012" y="167831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450"/>
                    <a:pt x="0" y="127540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7" name="Volný tvar: obrazec 106">
              <a:extLst>
                <a:ext uri="{FF2B5EF4-FFF2-40B4-BE49-F238E27FC236}">
                  <a16:creationId xmlns:a16="http://schemas.microsoft.com/office/drawing/2014/main" id="{1CE28362-8A76-0F14-4BC3-6BC7321AAFB7}"/>
                </a:ext>
              </a:extLst>
            </p:cNvPr>
            <p:cNvSpPr/>
            <p:nvPr/>
          </p:nvSpPr>
          <p:spPr>
            <a:xfrm>
              <a:off x="3664395" y="1106549"/>
              <a:ext cx="138874" cy="199643"/>
            </a:xfrm>
            <a:custGeom>
              <a:avLst/>
              <a:gdLst>
                <a:gd name="connsiteX0" fmla="*/ 0 w 138874"/>
                <a:gd name="connsiteY0" fmla="*/ 0 h 199643"/>
                <a:gd name="connsiteX1" fmla="*/ 35909 w 138874"/>
                <a:gd name="connsiteY1" fmla="*/ 0 h 199643"/>
                <a:gd name="connsiteX2" fmla="*/ 35909 w 138874"/>
                <a:gd name="connsiteY2" fmla="*/ 81344 h 199643"/>
                <a:gd name="connsiteX3" fmla="*/ 50482 w 138874"/>
                <a:gd name="connsiteY3" fmla="*/ 81344 h 199643"/>
                <a:gd name="connsiteX4" fmla="*/ 96679 w 138874"/>
                <a:gd name="connsiteY4" fmla="*/ 0 h 199643"/>
                <a:gd name="connsiteX5" fmla="*/ 136588 w 138874"/>
                <a:gd name="connsiteY5" fmla="*/ 0 h 199643"/>
                <a:gd name="connsiteX6" fmla="*/ 80677 w 138874"/>
                <a:gd name="connsiteY6" fmla="*/ 94393 h 199643"/>
                <a:gd name="connsiteX7" fmla="*/ 138874 w 138874"/>
                <a:gd name="connsiteY7" fmla="*/ 199644 h 199643"/>
                <a:gd name="connsiteX8" fmla="*/ 98393 w 138874"/>
                <a:gd name="connsiteY8" fmla="*/ 199644 h 199643"/>
                <a:gd name="connsiteX9" fmla="*/ 51625 w 138874"/>
                <a:gd name="connsiteY9" fmla="*/ 112967 h 199643"/>
                <a:gd name="connsiteX10" fmla="*/ 35909 w 138874"/>
                <a:gd name="connsiteY10" fmla="*/ 112967 h 199643"/>
                <a:gd name="connsiteX11" fmla="*/ 35909 w 138874"/>
                <a:gd name="connsiteY11" fmla="*/ 199644 h 199643"/>
                <a:gd name="connsiteX12" fmla="*/ 0 w 138874"/>
                <a:gd name="connsiteY12" fmla="*/ 199644 h 199643"/>
                <a:gd name="connsiteX13" fmla="*/ 0 w 138874"/>
                <a:gd name="connsiteY13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874" h="199643">
                  <a:moveTo>
                    <a:pt x="0" y="0"/>
                  </a:moveTo>
                  <a:lnTo>
                    <a:pt x="35909" y="0"/>
                  </a:lnTo>
                  <a:lnTo>
                    <a:pt x="35909" y="81344"/>
                  </a:lnTo>
                  <a:lnTo>
                    <a:pt x="50482" y="81344"/>
                  </a:lnTo>
                  <a:lnTo>
                    <a:pt x="96679" y="0"/>
                  </a:lnTo>
                  <a:lnTo>
                    <a:pt x="136588" y="0"/>
                  </a:lnTo>
                  <a:lnTo>
                    <a:pt x="80677" y="94393"/>
                  </a:lnTo>
                  <a:lnTo>
                    <a:pt x="138874" y="199644"/>
                  </a:lnTo>
                  <a:lnTo>
                    <a:pt x="98393" y="199644"/>
                  </a:lnTo>
                  <a:lnTo>
                    <a:pt x="51625" y="112967"/>
                  </a:lnTo>
                  <a:lnTo>
                    <a:pt x="35909" y="112967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8" name="Volný tvar: obrazec 107">
              <a:extLst>
                <a:ext uri="{FF2B5EF4-FFF2-40B4-BE49-F238E27FC236}">
                  <a16:creationId xmlns:a16="http://schemas.microsoft.com/office/drawing/2014/main" id="{196958AD-FB3E-76FC-D5CB-F248BF6C772D}"/>
                </a:ext>
              </a:extLst>
            </p:cNvPr>
            <p:cNvSpPr/>
            <p:nvPr/>
          </p:nvSpPr>
          <p:spPr>
            <a:xfrm>
              <a:off x="3832130" y="1038350"/>
              <a:ext cx="112109" cy="267842"/>
            </a:xfrm>
            <a:custGeom>
              <a:avLst/>
              <a:gdLst>
                <a:gd name="connsiteX0" fmla="*/ 35909 w 112109"/>
                <a:gd name="connsiteY0" fmla="*/ 236506 h 267842"/>
                <a:gd name="connsiteX1" fmla="*/ 112109 w 112109"/>
                <a:gd name="connsiteY1" fmla="*/ 236506 h 267842"/>
                <a:gd name="connsiteX2" fmla="*/ 112109 w 112109"/>
                <a:gd name="connsiteY2" fmla="*/ 267843 h 267842"/>
                <a:gd name="connsiteX3" fmla="*/ 0 w 112109"/>
                <a:gd name="connsiteY3" fmla="*/ 267843 h 267842"/>
                <a:gd name="connsiteX4" fmla="*/ 0 w 112109"/>
                <a:gd name="connsiteY4" fmla="*/ 68199 h 267842"/>
                <a:gd name="connsiteX5" fmla="*/ 112109 w 112109"/>
                <a:gd name="connsiteY5" fmla="*/ 68199 h 267842"/>
                <a:gd name="connsiteX6" fmla="*/ 112109 w 112109"/>
                <a:gd name="connsiteY6" fmla="*/ 99536 h 267842"/>
                <a:gd name="connsiteX7" fmla="*/ 35909 w 112109"/>
                <a:gd name="connsiteY7" fmla="*/ 99536 h 267842"/>
                <a:gd name="connsiteX8" fmla="*/ 35909 w 112109"/>
                <a:gd name="connsiteY8" fmla="*/ 150305 h 267842"/>
                <a:gd name="connsiteX9" fmla="*/ 105823 w 112109"/>
                <a:gd name="connsiteY9" fmla="*/ 150305 h 267842"/>
                <a:gd name="connsiteX10" fmla="*/ 105823 w 112109"/>
                <a:gd name="connsiteY10" fmla="*/ 181642 h 267842"/>
                <a:gd name="connsiteX11" fmla="*/ 35909 w 112109"/>
                <a:gd name="connsiteY11" fmla="*/ 181642 h 267842"/>
                <a:gd name="connsiteX12" fmla="*/ 35909 w 112109"/>
                <a:gd name="connsiteY12" fmla="*/ 236411 h 267842"/>
                <a:gd name="connsiteX13" fmla="*/ 89249 w 112109"/>
                <a:gd name="connsiteY13" fmla="*/ 0 h 267842"/>
                <a:gd name="connsiteX14" fmla="*/ 62103 w 112109"/>
                <a:gd name="connsiteY14" fmla="*/ 49340 h 267842"/>
                <a:gd name="connsiteX15" fmla="*/ 38957 w 112109"/>
                <a:gd name="connsiteY15" fmla="*/ 49340 h 267842"/>
                <a:gd name="connsiteX16" fmla="*/ 53816 w 112109"/>
                <a:gd name="connsiteY16" fmla="*/ 0 h 267842"/>
                <a:gd name="connsiteX17" fmla="*/ 89154 w 112109"/>
                <a:gd name="connsiteY17" fmla="*/ 0 h 26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109" h="267842">
                  <a:moveTo>
                    <a:pt x="35909" y="236506"/>
                  </a:moveTo>
                  <a:lnTo>
                    <a:pt x="112109" y="236506"/>
                  </a:lnTo>
                  <a:lnTo>
                    <a:pt x="112109" y="267843"/>
                  </a:lnTo>
                  <a:lnTo>
                    <a:pt x="0" y="267843"/>
                  </a:lnTo>
                  <a:lnTo>
                    <a:pt x="0" y="68199"/>
                  </a:lnTo>
                  <a:lnTo>
                    <a:pt x="112109" y="68199"/>
                  </a:lnTo>
                  <a:lnTo>
                    <a:pt x="112109" y="99536"/>
                  </a:lnTo>
                  <a:lnTo>
                    <a:pt x="35909" y="99536"/>
                  </a:lnTo>
                  <a:lnTo>
                    <a:pt x="35909" y="150305"/>
                  </a:lnTo>
                  <a:lnTo>
                    <a:pt x="105823" y="150305"/>
                  </a:lnTo>
                  <a:lnTo>
                    <a:pt x="105823" y="181642"/>
                  </a:lnTo>
                  <a:lnTo>
                    <a:pt x="35909" y="181642"/>
                  </a:lnTo>
                  <a:lnTo>
                    <a:pt x="35909" y="236411"/>
                  </a:lnTo>
                  <a:close/>
                  <a:moveTo>
                    <a:pt x="89249" y="0"/>
                  </a:moveTo>
                  <a:lnTo>
                    <a:pt x="62103" y="49340"/>
                  </a:lnTo>
                  <a:lnTo>
                    <a:pt x="38957" y="49340"/>
                  </a:lnTo>
                  <a:lnTo>
                    <a:pt x="53816" y="0"/>
                  </a:lnTo>
                  <a:lnTo>
                    <a:pt x="8915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9" name="Volný tvar: obrazec 108">
              <a:extLst>
                <a:ext uri="{FF2B5EF4-FFF2-40B4-BE49-F238E27FC236}">
                  <a16:creationId xmlns:a16="http://schemas.microsoft.com/office/drawing/2014/main" id="{8CD50434-A58B-D3ED-917A-5CEEBC843C83}"/>
                </a:ext>
              </a:extLst>
            </p:cNvPr>
            <p:cNvSpPr/>
            <p:nvPr/>
          </p:nvSpPr>
          <p:spPr>
            <a:xfrm>
              <a:off x="1877981" y="1417922"/>
              <a:ext cx="136112" cy="204311"/>
            </a:xfrm>
            <a:custGeom>
              <a:avLst/>
              <a:gdLst>
                <a:gd name="connsiteX0" fmla="*/ 36100 w 136112"/>
                <a:gd name="connsiteY0" fmla="*/ 130492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1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2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8012" y="167830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450"/>
                    <a:pt x="0" y="127540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0" name="Volný tvar: obrazec 109">
              <a:extLst>
                <a:ext uri="{FF2B5EF4-FFF2-40B4-BE49-F238E27FC236}">
                  <a16:creationId xmlns:a16="http://schemas.microsoft.com/office/drawing/2014/main" id="{7B628294-5217-9EBD-7D14-5C9A156864C5}"/>
                </a:ext>
              </a:extLst>
            </p:cNvPr>
            <p:cNvSpPr/>
            <p:nvPr/>
          </p:nvSpPr>
          <p:spPr>
            <a:xfrm>
              <a:off x="2044763" y="1420398"/>
              <a:ext cx="112109" cy="199644"/>
            </a:xfrm>
            <a:custGeom>
              <a:avLst/>
              <a:gdLst>
                <a:gd name="connsiteX0" fmla="*/ 35909 w 112109"/>
                <a:gd name="connsiteY0" fmla="*/ 168307 h 199644"/>
                <a:gd name="connsiteX1" fmla="*/ 112109 w 112109"/>
                <a:gd name="connsiteY1" fmla="*/ 168307 h 199644"/>
                <a:gd name="connsiteX2" fmla="*/ 112109 w 112109"/>
                <a:gd name="connsiteY2" fmla="*/ 199644 h 199644"/>
                <a:gd name="connsiteX3" fmla="*/ 0 w 112109"/>
                <a:gd name="connsiteY3" fmla="*/ 199644 h 199644"/>
                <a:gd name="connsiteX4" fmla="*/ 0 w 112109"/>
                <a:gd name="connsiteY4" fmla="*/ 0 h 199644"/>
                <a:gd name="connsiteX5" fmla="*/ 112109 w 112109"/>
                <a:gd name="connsiteY5" fmla="*/ 0 h 199644"/>
                <a:gd name="connsiteX6" fmla="*/ 112109 w 112109"/>
                <a:gd name="connsiteY6" fmla="*/ 31337 h 199644"/>
                <a:gd name="connsiteX7" fmla="*/ 35909 w 112109"/>
                <a:gd name="connsiteY7" fmla="*/ 31337 h 199644"/>
                <a:gd name="connsiteX8" fmla="*/ 35909 w 112109"/>
                <a:gd name="connsiteY8" fmla="*/ 82105 h 199644"/>
                <a:gd name="connsiteX9" fmla="*/ 105823 w 112109"/>
                <a:gd name="connsiteY9" fmla="*/ 82105 h 199644"/>
                <a:gd name="connsiteX10" fmla="*/ 105823 w 112109"/>
                <a:gd name="connsiteY10" fmla="*/ 113443 h 199644"/>
                <a:gd name="connsiteX11" fmla="*/ 35909 w 112109"/>
                <a:gd name="connsiteY11" fmla="*/ 113443 h 199644"/>
                <a:gd name="connsiteX12" fmla="*/ 35909 w 112109"/>
                <a:gd name="connsiteY12" fmla="*/ 168212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4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1" name="Volný tvar: obrazec 110">
              <a:extLst>
                <a:ext uri="{FF2B5EF4-FFF2-40B4-BE49-F238E27FC236}">
                  <a16:creationId xmlns:a16="http://schemas.microsoft.com/office/drawing/2014/main" id="{0B3F3AF0-FF85-4B7B-713E-A57F8CE90C99}"/>
                </a:ext>
              </a:extLst>
            </p:cNvPr>
            <p:cNvSpPr/>
            <p:nvPr/>
          </p:nvSpPr>
          <p:spPr>
            <a:xfrm>
              <a:off x="2198497" y="1420398"/>
              <a:ext cx="146113" cy="199644"/>
            </a:xfrm>
            <a:custGeom>
              <a:avLst/>
              <a:gdLst>
                <a:gd name="connsiteX0" fmla="*/ 0 w 146113"/>
                <a:gd name="connsiteY0" fmla="*/ 0 h 199644"/>
                <a:gd name="connsiteX1" fmla="*/ 30861 w 146113"/>
                <a:gd name="connsiteY1" fmla="*/ 0 h 199644"/>
                <a:gd name="connsiteX2" fmla="*/ 111062 w 146113"/>
                <a:gd name="connsiteY2" fmla="*/ 131540 h 199644"/>
                <a:gd name="connsiteX3" fmla="*/ 112204 w 146113"/>
                <a:gd name="connsiteY3" fmla="*/ 131540 h 199644"/>
                <a:gd name="connsiteX4" fmla="*/ 112204 w 146113"/>
                <a:gd name="connsiteY4" fmla="*/ 0 h 199644"/>
                <a:gd name="connsiteX5" fmla="*/ 146114 w 146113"/>
                <a:gd name="connsiteY5" fmla="*/ 0 h 199644"/>
                <a:gd name="connsiteX6" fmla="*/ 146114 w 146113"/>
                <a:gd name="connsiteY6" fmla="*/ 199644 h 199644"/>
                <a:gd name="connsiteX7" fmla="*/ 114776 w 146113"/>
                <a:gd name="connsiteY7" fmla="*/ 199644 h 199644"/>
                <a:gd name="connsiteX8" fmla="*/ 35242 w 146113"/>
                <a:gd name="connsiteY8" fmla="*/ 68104 h 199644"/>
                <a:gd name="connsiteX9" fmla="*/ 34100 w 146113"/>
                <a:gd name="connsiteY9" fmla="*/ 68104 h 199644"/>
                <a:gd name="connsiteX10" fmla="*/ 34100 w 146113"/>
                <a:gd name="connsiteY10" fmla="*/ 199644 h 199644"/>
                <a:gd name="connsiteX11" fmla="*/ 191 w 146113"/>
                <a:gd name="connsiteY11" fmla="*/ 199644 h 199644"/>
                <a:gd name="connsiteX12" fmla="*/ 191 w 146113"/>
                <a:gd name="connsiteY12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13" h="199644">
                  <a:moveTo>
                    <a:pt x="0" y="0"/>
                  </a:moveTo>
                  <a:lnTo>
                    <a:pt x="30861" y="0"/>
                  </a:lnTo>
                  <a:lnTo>
                    <a:pt x="111062" y="131540"/>
                  </a:lnTo>
                  <a:lnTo>
                    <a:pt x="112204" y="131540"/>
                  </a:lnTo>
                  <a:lnTo>
                    <a:pt x="112204" y="0"/>
                  </a:lnTo>
                  <a:lnTo>
                    <a:pt x="146114" y="0"/>
                  </a:lnTo>
                  <a:lnTo>
                    <a:pt x="146114" y="199644"/>
                  </a:lnTo>
                  <a:lnTo>
                    <a:pt x="114776" y="199644"/>
                  </a:lnTo>
                  <a:lnTo>
                    <a:pt x="35242" y="68104"/>
                  </a:lnTo>
                  <a:lnTo>
                    <a:pt x="34100" y="68104"/>
                  </a:lnTo>
                  <a:lnTo>
                    <a:pt x="34100" y="199644"/>
                  </a:lnTo>
                  <a:lnTo>
                    <a:pt x="191" y="19964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2" name="Volný tvar: obrazec 111">
              <a:extLst>
                <a:ext uri="{FF2B5EF4-FFF2-40B4-BE49-F238E27FC236}">
                  <a16:creationId xmlns:a16="http://schemas.microsoft.com/office/drawing/2014/main" id="{69A33DA6-8F03-C112-B57B-3FFE4243F0AA}"/>
                </a:ext>
              </a:extLst>
            </p:cNvPr>
            <p:cNvSpPr/>
            <p:nvPr/>
          </p:nvSpPr>
          <p:spPr>
            <a:xfrm>
              <a:off x="2380520" y="1420398"/>
              <a:ext cx="141446" cy="199644"/>
            </a:xfrm>
            <a:custGeom>
              <a:avLst/>
              <a:gdLst>
                <a:gd name="connsiteX0" fmla="*/ 0 w 141446"/>
                <a:gd name="connsiteY0" fmla="*/ 0 h 199644"/>
                <a:gd name="connsiteX1" fmla="*/ 141446 w 141446"/>
                <a:gd name="connsiteY1" fmla="*/ 0 h 199644"/>
                <a:gd name="connsiteX2" fmla="*/ 141446 w 141446"/>
                <a:gd name="connsiteY2" fmla="*/ 31337 h 199644"/>
                <a:gd name="connsiteX3" fmla="*/ 88678 w 141446"/>
                <a:gd name="connsiteY3" fmla="*/ 31337 h 199644"/>
                <a:gd name="connsiteX4" fmla="*/ 88678 w 141446"/>
                <a:gd name="connsiteY4" fmla="*/ 199644 h 199644"/>
                <a:gd name="connsiteX5" fmla="*/ 52769 w 141446"/>
                <a:gd name="connsiteY5" fmla="*/ 199644 h 199644"/>
                <a:gd name="connsiteX6" fmla="*/ 52769 w 141446"/>
                <a:gd name="connsiteY6" fmla="*/ 31337 h 199644"/>
                <a:gd name="connsiteX7" fmla="*/ 0 w 141446"/>
                <a:gd name="connsiteY7" fmla="*/ 31337 h 199644"/>
                <a:gd name="connsiteX8" fmla="*/ 0 w 141446"/>
                <a:gd name="connsiteY8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4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9" y="199644"/>
                  </a:lnTo>
                  <a:lnTo>
                    <a:pt x="52769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3" name="Volný tvar: obrazec 112">
              <a:extLst>
                <a:ext uri="{FF2B5EF4-FFF2-40B4-BE49-F238E27FC236}">
                  <a16:creationId xmlns:a16="http://schemas.microsoft.com/office/drawing/2014/main" id="{79B7AD0F-DF54-DD2A-CDEE-F7ED53D4031C}"/>
                </a:ext>
              </a:extLst>
            </p:cNvPr>
            <p:cNvSpPr/>
            <p:nvPr/>
          </p:nvSpPr>
          <p:spPr>
            <a:xfrm>
              <a:off x="2558256" y="1420398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4 w 140112"/>
                <a:gd name="connsiteY11" fmla="*/ 94964 h 199739"/>
                <a:gd name="connsiteX12" fmla="*/ 61246 w 140112"/>
                <a:gd name="connsiteY12" fmla="*/ 94964 h 199739"/>
                <a:gd name="connsiteX13" fmla="*/ 95441 w 140112"/>
                <a:gd name="connsiteY13" fmla="*/ 63341 h 199739"/>
                <a:gd name="connsiteX14" fmla="*/ 58388 w 140112"/>
                <a:gd name="connsiteY14" fmla="*/ 31432 h 199739"/>
                <a:gd name="connsiteX15" fmla="*/ 35528 w 140112"/>
                <a:gd name="connsiteY15" fmla="*/ 31432 h 199739"/>
                <a:gd name="connsiteX16" fmla="*/ 35528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4" y="94964"/>
                  </a:moveTo>
                  <a:lnTo>
                    <a:pt x="61246" y="94964"/>
                  </a:lnTo>
                  <a:cubicBezTo>
                    <a:pt x="82963" y="94964"/>
                    <a:pt x="95441" y="86963"/>
                    <a:pt x="95441" y="63341"/>
                  </a:cubicBezTo>
                  <a:cubicBezTo>
                    <a:pt x="95441" y="38195"/>
                    <a:pt x="82296" y="31432"/>
                    <a:pt x="58388" y="31432"/>
                  </a:cubicBezTo>
                  <a:lnTo>
                    <a:pt x="35528" y="31432"/>
                  </a:lnTo>
                  <a:lnTo>
                    <a:pt x="35528" y="950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4" name="Volný tvar: obrazec 113">
              <a:extLst>
                <a:ext uri="{FF2B5EF4-FFF2-40B4-BE49-F238E27FC236}">
                  <a16:creationId xmlns:a16="http://schemas.microsoft.com/office/drawing/2014/main" id="{5A80B211-72F8-D5CE-CD07-16FCDD678651}"/>
                </a:ext>
              </a:extLst>
            </p:cNvPr>
            <p:cNvSpPr/>
            <p:nvPr/>
          </p:nvSpPr>
          <p:spPr>
            <a:xfrm>
              <a:off x="2728658" y="1420303"/>
              <a:ext cx="139255" cy="202025"/>
            </a:xfrm>
            <a:custGeom>
              <a:avLst/>
              <a:gdLst>
                <a:gd name="connsiteX0" fmla="*/ 191 w 139255"/>
                <a:gd name="connsiteY0" fmla="*/ 134684 h 202025"/>
                <a:gd name="connsiteX1" fmla="*/ 191 w 139255"/>
                <a:gd name="connsiteY1" fmla="*/ 0 h 202025"/>
                <a:gd name="connsiteX2" fmla="*/ 36100 w 139255"/>
                <a:gd name="connsiteY2" fmla="*/ 0 h 202025"/>
                <a:gd name="connsiteX3" fmla="*/ 36100 w 139255"/>
                <a:gd name="connsiteY3" fmla="*/ 131826 h 202025"/>
                <a:gd name="connsiteX4" fmla="*/ 69723 w 139255"/>
                <a:gd name="connsiteY4" fmla="*/ 169736 h 202025"/>
                <a:gd name="connsiteX5" fmla="*/ 103346 w 139255"/>
                <a:gd name="connsiteY5" fmla="*/ 131826 h 202025"/>
                <a:gd name="connsiteX6" fmla="*/ 103346 w 139255"/>
                <a:gd name="connsiteY6" fmla="*/ 0 h 202025"/>
                <a:gd name="connsiteX7" fmla="*/ 139255 w 139255"/>
                <a:gd name="connsiteY7" fmla="*/ 0 h 202025"/>
                <a:gd name="connsiteX8" fmla="*/ 139255 w 139255"/>
                <a:gd name="connsiteY8" fmla="*/ 134684 h 202025"/>
                <a:gd name="connsiteX9" fmla="*/ 69628 w 139255"/>
                <a:gd name="connsiteY9" fmla="*/ 202025 h 202025"/>
                <a:gd name="connsiteX10" fmla="*/ 0 w 139255"/>
                <a:gd name="connsiteY10" fmla="*/ 134684 h 2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255" h="202025">
                  <a:moveTo>
                    <a:pt x="191" y="134684"/>
                  </a:moveTo>
                  <a:lnTo>
                    <a:pt x="191" y="0"/>
                  </a:lnTo>
                  <a:lnTo>
                    <a:pt x="36100" y="0"/>
                  </a:lnTo>
                  <a:lnTo>
                    <a:pt x="36100" y="131826"/>
                  </a:lnTo>
                  <a:cubicBezTo>
                    <a:pt x="36100" y="154686"/>
                    <a:pt x="42958" y="169736"/>
                    <a:pt x="69723" y="169736"/>
                  </a:cubicBezTo>
                  <a:cubicBezTo>
                    <a:pt x="96488" y="169736"/>
                    <a:pt x="103346" y="154591"/>
                    <a:pt x="103346" y="131826"/>
                  </a:cubicBezTo>
                  <a:lnTo>
                    <a:pt x="103346" y="0"/>
                  </a:lnTo>
                  <a:lnTo>
                    <a:pt x="139255" y="0"/>
                  </a:lnTo>
                  <a:lnTo>
                    <a:pt x="139255" y="134684"/>
                  </a:lnTo>
                  <a:cubicBezTo>
                    <a:pt x="139255" y="177451"/>
                    <a:pt x="115824" y="202025"/>
                    <a:pt x="69628" y="202025"/>
                  </a:cubicBezTo>
                  <a:cubicBezTo>
                    <a:pt x="23432" y="202025"/>
                    <a:pt x="0" y="177451"/>
                    <a:pt x="0" y="134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5" name="Volný tvar: obrazec 114">
              <a:extLst>
                <a:ext uri="{FF2B5EF4-FFF2-40B4-BE49-F238E27FC236}">
                  <a16:creationId xmlns:a16="http://schemas.microsoft.com/office/drawing/2014/main" id="{E1DAAEE7-B66C-D96D-97F0-F32250CA1C4E}"/>
                </a:ext>
              </a:extLst>
            </p:cNvPr>
            <p:cNvSpPr/>
            <p:nvPr/>
          </p:nvSpPr>
          <p:spPr>
            <a:xfrm>
              <a:off x="2914967" y="1420398"/>
              <a:ext cx="173354" cy="199644"/>
            </a:xfrm>
            <a:custGeom>
              <a:avLst/>
              <a:gdLst>
                <a:gd name="connsiteX0" fmla="*/ 139446 w 173354"/>
                <a:gd name="connsiteY0" fmla="*/ 81820 h 199644"/>
                <a:gd name="connsiteX1" fmla="*/ 138303 w 173354"/>
                <a:gd name="connsiteY1" fmla="*/ 81820 h 199644"/>
                <a:gd name="connsiteX2" fmla="*/ 95821 w 173354"/>
                <a:gd name="connsiteY2" fmla="*/ 166783 h 199644"/>
                <a:gd name="connsiteX3" fmla="*/ 77533 w 173354"/>
                <a:gd name="connsiteY3" fmla="*/ 166783 h 199644"/>
                <a:gd name="connsiteX4" fmla="*/ 35052 w 173354"/>
                <a:gd name="connsiteY4" fmla="*/ 81820 h 199644"/>
                <a:gd name="connsiteX5" fmla="*/ 33909 w 173354"/>
                <a:gd name="connsiteY5" fmla="*/ 81820 h 199644"/>
                <a:gd name="connsiteX6" fmla="*/ 33909 w 173354"/>
                <a:gd name="connsiteY6" fmla="*/ 199644 h 199644"/>
                <a:gd name="connsiteX7" fmla="*/ 0 w 173354"/>
                <a:gd name="connsiteY7" fmla="*/ 199644 h 199644"/>
                <a:gd name="connsiteX8" fmla="*/ 0 w 173354"/>
                <a:gd name="connsiteY8" fmla="*/ 0 h 199644"/>
                <a:gd name="connsiteX9" fmla="*/ 27623 w 173354"/>
                <a:gd name="connsiteY9" fmla="*/ 0 h 199644"/>
                <a:gd name="connsiteX10" fmla="*/ 86106 w 173354"/>
                <a:gd name="connsiteY10" fmla="*/ 114967 h 199644"/>
                <a:gd name="connsiteX11" fmla="*/ 87249 w 173354"/>
                <a:gd name="connsiteY11" fmla="*/ 114967 h 199644"/>
                <a:gd name="connsiteX12" fmla="*/ 146018 w 173354"/>
                <a:gd name="connsiteY12" fmla="*/ 0 h 199644"/>
                <a:gd name="connsiteX13" fmla="*/ 173355 w 173354"/>
                <a:gd name="connsiteY13" fmla="*/ 0 h 199644"/>
                <a:gd name="connsiteX14" fmla="*/ 173355 w 173354"/>
                <a:gd name="connsiteY14" fmla="*/ 199644 h 199644"/>
                <a:gd name="connsiteX15" fmla="*/ 139446 w 173354"/>
                <a:gd name="connsiteY15" fmla="*/ 199644 h 199644"/>
                <a:gd name="connsiteX16" fmla="*/ 139446 w 173354"/>
                <a:gd name="connsiteY16" fmla="*/ 8182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354" h="199644">
                  <a:moveTo>
                    <a:pt x="139446" y="81820"/>
                  </a:moveTo>
                  <a:lnTo>
                    <a:pt x="138303" y="81820"/>
                  </a:lnTo>
                  <a:lnTo>
                    <a:pt x="95821" y="166783"/>
                  </a:lnTo>
                  <a:lnTo>
                    <a:pt x="77533" y="166783"/>
                  </a:lnTo>
                  <a:lnTo>
                    <a:pt x="35052" y="81820"/>
                  </a:lnTo>
                  <a:lnTo>
                    <a:pt x="33909" y="81820"/>
                  </a:lnTo>
                  <a:lnTo>
                    <a:pt x="33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27623" y="0"/>
                  </a:lnTo>
                  <a:lnTo>
                    <a:pt x="86106" y="114967"/>
                  </a:lnTo>
                  <a:lnTo>
                    <a:pt x="87249" y="114967"/>
                  </a:lnTo>
                  <a:lnTo>
                    <a:pt x="146018" y="0"/>
                  </a:lnTo>
                  <a:lnTo>
                    <a:pt x="173355" y="0"/>
                  </a:lnTo>
                  <a:lnTo>
                    <a:pt x="173355" y="199644"/>
                  </a:lnTo>
                  <a:lnTo>
                    <a:pt x="139446" y="199644"/>
                  </a:lnTo>
                  <a:lnTo>
                    <a:pt x="139446" y="818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6" name="Volný tvar: obrazec 115">
              <a:extLst>
                <a:ext uri="{FF2B5EF4-FFF2-40B4-BE49-F238E27FC236}">
                  <a16:creationId xmlns:a16="http://schemas.microsoft.com/office/drawing/2014/main" id="{A643C277-6AF2-32C3-02B4-A26D49B32CBD}"/>
                </a:ext>
              </a:extLst>
            </p:cNvPr>
            <p:cNvSpPr/>
            <p:nvPr/>
          </p:nvSpPr>
          <p:spPr>
            <a:xfrm>
              <a:off x="3221577" y="1420398"/>
              <a:ext cx="131540" cy="199739"/>
            </a:xfrm>
            <a:custGeom>
              <a:avLst/>
              <a:gdLst>
                <a:gd name="connsiteX0" fmla="*/ 0 w 131540"/>
                <a:gd name="connsiteY0" fmla="*/ 0 h 199739"/>
                <a:gd name="connsiteX1" fmla="*/ 58769 w 131540"/>
                <a:gd name="connsiteY1" fmla="*/ 0 h 199739"/>
                <a:gd name="connsiteX2" fmla="*/ 131540 w 131540"/>
                <a:gd name="connsiteY2" fmla="*/ 65627 h 199739"/>
                <a:gd name="connsiteX3" fmla="*/ 61341 w 131540"/>
                <a:gd name="connsiteY3" fmla="*/ 130683 h 199739"/>
                <a:gd name="connsiteX4" fmla="*/ 35909 w 131540"/>
                <a:gd name="connsiteY4" fmla="*/ 130683 h 199739"/>
                <a:gd name="connsiteX5" fmla="*/ 35909 w 131540"/>
                <a:gd name="connsiteY5" fmla="*/ 199739 h 199739"/>
                <a:gd name="connsiteX6" fmla="*/ 0 w 131540"/>
                <a:gd name="connsiteY6" fmla="*/ 199739 h 199739"/>
                <a:gd name="connsiteX7" fmla="*/ 0 w 131540"/>
                <a:gd name="connsiteY7" fmla="*/ 95 h 199739"/>
                <a:gd name="connsiteX8" fmla="*/ 35909 w 131540"/>
                <a:gd name="connsiteY8" fmla="*/ 99251 h 199739"/>
                <a:gd name="connsiteX9" fmla="*/ 59912 w 131540"/>
                <a:gd name="connsiteY9" fmla="*/ 99251 h 199739"/>
                <a:gd name="connsiteX10" fmla="*/ 95250 w 131540"/>
                <a:gd name="connsiteY10" fmla="*/ 64484 h 199739"/>
                <a:gd name="connsiteX11" fmla="*/ 57912 w 131540"/>
                <a:gd name="connsiteY11" fmla="*/ 31432 h 199739"/>
                <a:gd name="connsiteX12" fmla="*/ 35909 w 131540"/>
                <a:gd name="connsiteY12" fmla="*/ 31432 h 199739"/>
                <a:gd name="connsiteX13" fmla="*/ 35909 w 131540"/>
                <a:gd name="connsiteY13" fmla="*/ 99346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540" h="199739">
                  <a:moveTo>
                    <a:pt x="0" y="0"/>
                  </a:moveTo>
                  <a:lnTo>
                    <a:pt x="58769" y="0"/>
                  </a:lnTo>
                  <a:cubicBezTo>
                    <a:pt x="104108" y="0"/>
                    <a:pt x="131540" y="13145"/>
                    <a:pt x="131540" y="65627"/>
                  </a:cubicBezTo>
                  <a:cubicBezTo>
                    <a:pt x="131540" y="111824"/>
                    <a:pt x="105632" y="130683"/>
                    <a:pt x="61341" y="130683"/>
                  </a:cubicBezTo>
                  <a:lnTo>
                    <a:pt x="35909" y="130683"/>
                  </a:lnTo>
                  <a:lnTo>
                    <a:pt x="35909" y="199739"/>
                  </a:lnTo>
                  <a:lnTo>
                    <a:pt x="0" y="199739"/>
                  </a:lnTo>
                  <a:lnTo>
                    <a:pt x="0" y="95"/>
                  </a:lnTo>
                  <a:close/>
                  <a:moveTo>
                    <a:pt x="35909" y="99251"/>
                  </a:moveTo>
                  <a:lnTo>
                    <a:pt x="59912" y="99251"/>
                  </a:lnTo>
                  <a:cubicBezTo>
                    <a:pt x="85534" y="99251"/>
                    <a:pt x="95250" y="88392"/>
                    <a:pt x="95250" y="64484"/>
                  </a:cubicBezTo>
                  <a:cubicBezTo>
                    <a:pt x="95250" y="40576"/>
                    <a:pt x="85249" y="31432"/>
                    <a:pt x="57912" y="31432"/>
                  </a:cubicBezTo>
                  <a:lnTo>
                    <a:pt x="35909" y="31432"/>
                  </a:lnTo>
                  <a:lnTo>
                    <a:pt x="35909" y="993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7" name="Volný tvar: obrazec 116">
              <a:extLst>
                <a:ext uri="{FF2B5EF4-FFF2-40B4-BE49-F238E27FC236}">
                  <a16:creationId xmlns:a16="http://schemas.microsoft.com/office/drawing/2014/main" id="{D487607E-19A7-1DC6-1D2B-4C3C35E9D84E}"/>
                </a:ext>
              </a:extLst>
            </p:cNvPr>
            <p:cNvSpPr/>
            <p:nvPr/>
          </p:nvSpPr>
          <p:spPr>
            <a:xfrm>
              <a:off x="3390741" y="1420398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4 w 140112"/>
                <a:gd name="connsiteY11" fmla="*/ 94964 h 199739"/>
                <a:gd name="connsiteX12" fmla="*/ 61341 w 140112"/>
                <a:gd name="connsiteY12" fmla="*/ 94964 h 199739"/>
                <a:gd name="connsiteX13" fmla="*/ 95536 w 140112"/>
                <a:gd name="connsiteY13" fmla="*/ 63341 h 199739"/>
                <a:gd name="connsiteX14" fmla="*/ 58484 w 140112"/>
                <a:gd name="connsiteY14" fmla="*/ 31432 h 199739"/>
                <a:gd name="connsiteX15" fmla="*/ 35624 w 140112"/>
                <a:gd name="connsiteY15" fmla="*/ 31432 h 199739"/>
                <a:gd name="connsiteX16" fmla="*/ 35624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4" y="94964"/>
                  </a:moveTo>
                  <a:lnTo>
                    <a:pt x="61341" y="94964"/>
                  </a:lnTo>
                  <a:cubicBezTo>
                    <a:pt x="83058" y="94964"/>
                    <a:pt x="95536" y="86963"/>
                    <a:pt x="95536" y="63341"/>
                  </a:cubicBezTo>
                  <a:cubicBezTo>
                    <a:pt x="95536" y="38195"/>
                    <a:pt x="82391" y="31432"/>
                    <a:pt x="58484" y="31432"/>
                  </a:cubicBezTo>
                  <a:lnTo>
                    <a:pt x="35624" y="31432"/>
                  </a:lnTo>
                  <a:lnTo>
                    <a:pt x="35624" y="950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8" name="Volný tvar: obrazec 117">
              <a:extLst>
                <a:ext uri="{FF2B5EF4-FFF2-40B4-BE49-F238E27FC236}">
                  <a16:creationId xmlns:a16="http://schemas.microsoft.com/office/drawing/2014/main" id="{20B2AA93-94B1-29BD-EC5B-D4B47D8AD1C9}"/>
                </a:ext>
              </a:extLst>
            </p:cNvPr>
            <p:cNvSpPr/>
            <p:nvPr/>
          </p:nvSpPr>
          <p:spPr>
            <a:xfrm>
              <a:off x="3544856" y="1420398"/>
              <a:ext cx="162591" cy="199644"/>
            </a:xfrm>
            <a:custGeom>
              <a:avLst/>
              <a:gdLst>
                <a:gd name="connsiteX0" fmla="*/ 50197 w 162591"/>
                <a:gd name="connsiteY0" fmla="*/ 155448 h 199644"/>
                <a:gd name="connsiteX1" fmla="*/ 36195 w 162591"/>
                <a:gd name="connsiteY1" fmla="*/ 199644 h 199644"/>
                <a:gd name="connsiteX2" fmla="*/ 0 w 162591"/>
                <a:gd name="connsiteY2" fmla="*/ 199644 h 199644"/>
                <a:gd name="connsiteX3" fmla="*/ 64484 w 162591"/>
                <a:gd name="connsiteY3" fmla="*/ 0 h 199644"/>
                <a:gd name="connsiteX4" fmla="*/ 98108 w 162591"/>
                <a:gd name="connsiteY4" fmla="*/ 0 h 199644"/>
                <a:gd name="connsiteX5" fmla="*/ 162592 w 162591"/>
                <a:gd name="connsiteY5" fmla="*/ 199644 h 199644"/>
                <a:gd name="connsiteX6" fmla="*/ 126111 w 162591"/>
                <a:gd name="connsiteY6" fmla="*/ 199644 h 199644"/>
                <a:gd name="connsiteX7" fmla="*/ 112395 w 162591"/>
                <a:gd name="connsiteY7" fmla="*/ 155448 h 199644"/>
                <a:gd name="connsiteX8" fmla="*/ 50197 w 162591"/>
                <a:gd name="connsiteY8" fmla="*/ 155448 h 199644"/>
                <a:gd name="connsiteX9" fmla="*/ 104108 w 162591"/>
                <a:gd name="connsiteY9" fmla="*/ 123825 h 199644"/>
                <a:gd name="connsiteX10" fmla="*/ 81820 w 162591"/>
                <a:gd name="connsiteY10" fmla="*/ 50482 h 199644"/>
                <a:gd name="connsiteX11" fmla="*/ 80677 w 162591"/>
                <a:gd name="connsiteY11" fmla="*/ 50482 h 199644"/>
                <a:gd name="connsiteX12" fmla="*/ 58388 w 162591"/>
                <a:gd name="connsiteY12" fmla="*/ 123825 h 199644"/>
                <a:gd name="connsiteX13" fmla="*/ 104013 w 162591"/>
                <a:gd name="connsiteY13" fmla="*/ 123825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91" h="199644">
                  <a:moveTo>
                    <a:pt x="50197" y="155448"/>
                  </a:moveTo>
                  <a:lnTo>
                    <a:pt x="36195" y="199644"/>
                  </a:lnTo>
                  <a:lnTo>
                    <a:pt x="0" y="199644"/>
                  </a:lnTo>
                  <a:lnTo>
                    <a:pt x="64484" y="0"/>
                  </a:lnTo>
                  <a:lnTo>
                    <a:pt x="98108" y="0"/>
                  </a:lnTo>
                  <a:lnTo>
                    <a:pt x="162592" y="199644"/>
                  </a:lnTo>
                  <a:lnTo>
                    <a:pt x="126111" y="199644"/>
                  </a:lnTo>
                  <a:lnTo>
                    <a:pt x="112395" y="155448"/>
                  </a:lnTo>
                  <a:lnTo>
                    <a:pt x="50197" y="155448"/>
                  </a:lnTo>
                  <a:close/>
                  <a:moveTo>
                    <a:pt x="104108" y="123825"/>
                  </a:moveTo>
                  <a:lnTo>
                    <a:pt x="81820" y="50482"/>
                  </a:lnTo>
                  <a:lnTo>
                    <a:pt x="80677" y="50482"/>
                  </a:lnTo>
                  <a:lnTo>
                    <a:pt x="58388" y="123825"/>
                  </a:lnTo>
                  <a:lnTo>
                    <a:pt x="104013" y="1238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9" name="Volný tvar: obrazec 118">
              <a:extLst>
                <a:ext uri="{FF2B5EF4-FFF2-40B4-BE49-F238E27FC236}">
                  <a16:creationId xmlns:a16="http://schemas.microsoft.com/office/drawing/2014/main" id="{5BE82344-5414-0E39-D570-2EAC088FCC72}"/>
                </a:ext>
              </a:extLst>
            </p:cNvPr>
            <p:cNvSpPr/>
            <p:nvPr/>
          </p:nvSpPr>
          <p:spPr>
            <a:xfrm>
              <a:off x="3737737" y="1420398"/>
              <a:ext cx="141732" cy="199644"/>
            </a:xfrm>
            <a:custGeom>
              <a:avLst/>
              <a:gdLst>
                <a:gd name="connsiteX0" fmla="*/ 105823 w 141732"/>
                <a:gd name="connsiteY0" fmla="*/ 113538 h 199644"/>
                <a:gd name="connsiteX1" fmla="*/ 35909 w 141732"/>
                <a:gd name="connsiteY1" fmla="*/ 113538 h 199644"/>
                <a:gd name="connsiteX2" fmla="*/ 35909 w 141732"/>
                <a:gd name="connsiteY2" fmla="*/ 199644 h 199644"/>
                <a:gd name="connsiteX3" fmla="*/ 0 w 141732"/>
                <a:gd name="connsiteY3" fmla="*/ 199644 h 199644"/>
                <a:gd name="connsiteX4" fmla="*/ 0 w 141732"/>
                <a:gd name="connsiteY4" fmla="*/ 0 h 199644"/>
                <a:gd name="connsiteX5" fmla="*/ 35909 w 141732"/>
                <a:gd name="connsiteY5" fmla="*/ 0 h 199644"/>
                <a:gd name="connsiteX6" fmla="*/ 35909 w 141732"/>
                <a:gd name="connsiteY6" fmla="*/ 81915 h 199644"/>
                <a:gd name="connsiteX7" fmla="*/ 105823 w 141732"/>
                <a:gd name="connsiteY7" fmla="*/ 81915 h 199644"/>
                <a:gd name="connsiteX8" fmla="*/ 105823 w 141732"/>
                <a:gd name="connsiteY8" fmla="*/ 0 h 199644"/>
                <a:gd name="connsiteX9" fmla="*/ 141732 w 141732"/>
                <a:gd name="connsiteY9" fmla="*/ 0 h 199644"/>
                <a:gd name="connsiteX10" fmla="*/ 141732 w 141732"/>
                <a:gd name="connsiteY10" fmla="*/ 199644 h 199644"/>
                <a:gd name="connsiteX11" fmla="*/ 105823 w 141732"/>
                <a:gd name="connsiteY11" fmla="*/ 199644 h 199644"/>
                <a:gd name="connsiteX12" fmla="*/ 105823 w 141732"/>
                <a:gd name="connsiteY12" fmla="*/ 113538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32" h="199644">
                  <a:moveTo>
                    <a:pt x="105823" y="113538"/>
                  </a:moveTo>
                  <a:lnTo>
                    <a:pt x="35909" y="113538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35909" y="0"/>
                  </a:lnTo>
                  <a:lnTo>
                    <a:pt x="35909" y="81915"/>
                  </a:lnTo>
                  <a:lnTo>
                    <a:pt x="105823" y="81915"/>
                  </a:lnTo>
                  <a:lnTo>
                    <a:pt x="105823" y="0"/>
                  </a:lnTo>
                  <a:lnTo>
                    <a:pt x="141732" y="0"/>
                  </a:lnTo>
                  <a:lnTo>
                    <a:pt x="141732" y="199644"/>
                  </a:lnTo>
                  <a:lnTo>
                    <a:pt x="105823" y="199644"/>
                  </a:lnTo>
                  <a:lnTo>
                    <a:pt x="105823" y="1135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0" name="Volný tvar: obrazec 119">
              <a:extLst>
                <a:ext uri="{FF2B5EF4-FFF2-40B4-BE49-F238E27FC236}">
                  <a16:creationId xmlns:a16="http://schemas.microsoft.com/office/drawing/2014/main" id="{6AB4A3BA-1EA3-61C4-36FB-C4DC26DDF9AD}"/>
                </a:ext>
              </a:extLst>
            </p:cNvPr>
            <p:cNvSpPr/>
            <p:nvPr/>
          </p:nvSpPr>
          <p:spPr>
            <a:xfrm>
              <a:off x="3909759" y="1420398"/>
              <a:ext cx="162591" cy="199644"/>
            </a:xfrm>
            <a:custGeom>
              <a:avLst/>
              <a:gdLst>
                <a:gd name="connsiteX0" fmla="*/ 50197 w 162591"/>
                <a:gd name="connsiteY0" fmla="*/ 155448 h 199644"/>
                <a:gd name="connsiteX1" fmla="*/ 36195 w 162591"/>
                <a:gd name="connsiteY1" fmla="*/ 199644 h 199644"/>
                <a:gd name="connsiteX2" fmla="*/ 0 w 162591"/>
                <a:gd name="connsiteY2" fmla="*/ 199644 h 199644"/>
                <a:gd name="connsiteX3" fmla="*/ 64484 w 162591"/>
                <a:gd name="connsiteY3" fmla="*/ 0 h 199644"/>
                <a:gd name="connsiteX4" fmla="*/ 98107 w 162591"/>
                <a:gd name="connsiteY4" fmla="*/ 0 h 199644"/>
                <a:gd name="connsiteX5" fmla="*/ 162592 w 162591"/>
                <a:gd name="connsiteY5" fmla="*/ 199644 h 199644"/>
                <a:gd name="connsiteX6" fmla="*/ 126111 w 162591"/>
                <a:gd name="connsiteY6" fmla="*/ 199644 h 199644"/>
                <a:gd name="connsiteX7" fmla="*/ 112395 w 162591"/>
                <a:gd name="connsiteY7" fmla="*/ 155448 h 199644"/>
                <a:gd name="connsiteX8" fmla="*/ 50197 w 162591"/>
                <a:gd name="connsiteY8" fmla="*/ 155448 h 199644"/>
                <a:gd name="connsiteX9" fmla="*/ 104108 w 162591"/>
                <a:gd name="connsiteY9" fmla="*/ 123825 h 199644"/>
                <a:gd name="connsiteX10" fmla="*/ 81820 w 162591"/>
                <a:gd name="connsiteY10" fmla="*/ 50482 h 199644"/>
                <a:gd name="connsiteX11" fmla="*/ 80676 w 162591"/>
                <a:gd name="connsiteY11" fmla="*/ 50482 h 199644"/>
                <a:gd name="connsiteX12" fmla="*/ 58388 w 162591"/>
                <a:gd name="connsiteY12" fmla="*/ 123825 h 199644"/>
                <a:gd name="connsiteX13" fmla="*/ 104013 w 162591"/>
                <a:gd name="connsiteY13" fmla="*/ 123825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91" h="199644">
                  <a:moveTo>
                    <a:pt x="50197" y="155448"/>
                  </a:moveTo>
                  <a:lnTo>
                    <a:pt x="36195" y="199644"/>
                  </a:lnTo>
                  <a:lnTo>
                    <a:pt x="0" y="199644"/>
                  </a:lnTo>
                  <a:lnTo>
                    <a:pt x="64484" y="0"/>
                  </a:lnTo>
                  <a:lnTo>
                    <a:pt x="98107" y="0"/>
                  </a:lnTo>
                  <a:lnTo>
                    <a:pt x="162592" y="199644"/>
                  </a:lnTo>
                  <a:lnTo>
                    <a:pt x="126111" y="199644"/>
                  </a:lnTo>
                  <a:lnTo>
                    <a:pt x="112395" y="155448"/>
                  </a:lnTo>
                  <a:lnTo>
                    <a:pt x="50197" y="155448"/>
                  </a:lnTo>
                  <a:close/>
                  <a:moveTo>
                    <a:pt x="104108" y="123825"/>
                  </a:moveTo>
                  <a:lnTo>
                    <a:pt x="81820" y="50482"/>
                  </a:lnTo>
                  <a:lnTo>
                    <a:pt x="80676" y="50482"/>
                  </a:lnTo>
                  <a:lnTo>
                    <a:pt x="58388" y="123825"/>
                  </a:lnTo>
                  <a:lnTo>
                    <a:pt x="104013" y="1238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1682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CFA1D-CE01-47EE-B02E-D863DAFF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30741-E961-4ACB-A9CC-5C1C09179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838" y="1520824"/>
            <a:ext cx="5181600" cy="482441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979AD8-E557-41FA-B236-FF4F14762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562" y="1520824"/>
            <a:ext cx="5181600" cy="4824413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C1DC72-C978-44C9-B9EC-8943D9C7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7B49-2E15-4A68-8D10-5A2F52712192}" type="datetime1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57A5A5-786F-4F4C-B327-88E181E74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EC68F3-9469-41C2-A465-249844AF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F5ECD2-D04D-47A8-9192-38646EA8F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9" y="1520825"/>
            <a:ext cx="5181600" cy="405683"/>
          </a:xfrm>
          <a:solidFill>
            <a:schemeClr val="bg2"/>
          </a:solidFill>
        </p:spPr>
        <p:txBody>
          <a:bodyPr wrap="square" lIns="180000" bIns="36000" anchor="ctr">
            <a:no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4E65E52-2B9C-4877-8693-ACD614756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973" y="1518394"/>
            <a:ext cx="5183188" cy="405683"/>
          </a:xfrm>
          <a:solidFill>
            <a:schemeClr val="bg2"/>
          </a:solidFill>
        </p:spPr>
        <p:txBody>
          <a:bodyPr lIns="180000" bIns="36000" anchor="ctr">
            <a:no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19651EA-DF11-4B7B-BCE5-BE414C4F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67F5DA1D-AD0C-4500-BD3A-DEFF1379C43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31838" y="1929183"/>
            <a:ext cx="5181600" cy="4416055"/>
          </a:xfrm>
          <a:solidFill>
            <a:schemeClr val="bg2">
              <a:lumMod val="20000"/>
              <a:lumOff val="80000"/>
              <a:alpha val="14000"/>
            </a:schemeClr>
          </a:solidFill>
        </p:spPr>
        <p:txBody>
          <a:bodyPr lIns="180000" tIns="108000" bIns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3644586A-3D56-4FA7-B057-CE0A81F3B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562" y="1924077"/>
            <a:ext cx="5181600" cy="4421161"/>
          </a:xfrm>
          <a:solidFill>
            <a:schemeClr val="bg2">
              <a:lumMod val="20000"/>
              <a:lumOff val="80000"/>
              <a:alpha val="14000"/>
            </a:schemeClr>
          </a:solidFill>
        </p:spPr>
        <p:txBody>
          <a:bodyPr lIns="180000" tIns="108000" bIns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BE9449-9096-451C-8444-9A596B2494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4D5221-73C3-450A-8270-381B051FCFF1}" type="datetime1">
              <a:rPr lang="cs-CZ" smtClean="0"/>
              <a:t>02.10.2024</a:t>
            </a:fld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9490-6D4A-43C4-96DB-664861D837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1482C-FD32-443C-8819-92546F4A97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4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AD42C-C38A-4C2A-A931-6FB17C86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E3DE3D-C35C-45D2-90FC-84FC54B7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EB23-F8C0-4AE9-BD6C-14D4A27F8F1A}" type="datetime1">
              <a:rPr lang="cs-CZ" smtClean="0"/>
              <a:t>02.10.2024</a:t>
            </a:fld>
            <a:endParaRPr lang="cs-CZ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B8B82A-B3E5-4EF6-8DB5-6358746F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2A9E40-181A-46D7-A2CA-13AC584F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9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9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fický objekt 1">
            <a:extLst>
              <a:ext uri="{FF2B5EF4-FFF2-40B4-BE49-F238E27FC236}">
                <a16:creationId xmlns:a16="http://schemas.microsoft.com/office/drawing/2014/main" id="{200C2746-EA34-4822-9B61-2C422F3DC6BC}"/>
              </a:ext>
            </a:extLst>
          </p:cNvPr>
          <p:cNvGrpSpPr/>
          <p:nvPr/>
        </p:nvGrpSpPr>
        <p:grpSpPr>
          <a:xfrm>
            <a:off x="0" y="1147825"/>
            <a:ext cx="5342190" cy="5710175"/>
            <a:chOff x="0" y="1147825"/>
            <a:chExt cx="5342190" cy="5710175"/>
          </a:xfrm>
          <a:solidFill>
            <a:schemeClr val="bg1"/>
          </a:solidFill>
        </p:grpSpPr>
        <p:sp>
          <p:nvSpPr>
            <p:cNvPr id="4" name="Volný tvar: obrazec 3">
              <a:extLst>
                <a:ext uri="{FF2B5EF4-FFF2-40B4-BE49-F238E27FC236}">
                  <a16:creationId xmlns:a16="http://schemas.microsoft.com/office/drawing/2014/main" id="{98AAA980-66E2-441D-8407-E0FBA547EF74}"/>
                </a:ext>
              </a:extLst>
            </p:cNvPr>
            <p:cNvSpPr/>
            <p:nvPr/>
          </p:nvSpPr>
          <p:spPr>
            <a:xfrm>
              <a:off x="1157350" y="1147825"/>
              <a:ext cx="4184840" cy="4185412"/>
            </a:xfrm>
            <a:custGeom>
              <a:avLst/>
              <a:gdLst>
                <a:gd name="connsiteX0" fmla="*/ 760032 w 4184840"/>
                <a:gd name="connsiteY0" fmla="*/ 0 h 4185412"/>
                <a:gd name="connsiteX1" fmla="*/ 0 w 4184840"/>
                <a:gd name="connsiteY1" fmla="*/ 760921 h 4185412"/>
                <a:gd name="connsiteX2" fmla="*/ 1330643 w 4184840"/>
                <a:gd name="connsiteY2" fmla="*/ 2092706 h 4185412"/>
                <a:gd name="connsiteX3" fmla="*/ 0 w 4184840"/>
                <a:gd name="connsiteY3" fmla="*/ 3424238 h 4185412"/>
                <a:gd name="connsiteX4" fmla="*/ 760032 w 4184840"/>
                <a:gd name="connsiteY4" fmla="*/ 4185412 h 4185412"/>
                <a:gd name="connsiteX5" fmla="*/ 2092325 w 4184840"/>
                <a:gd name="connsiteY5" fmla="*/ 2853627 h 4185412"/>
                <a:gd name="connsiteX6" fmla="*/ 3423539 w 4184840"/>
                <a:gd name="connsiteY6" fmla="*/ 4185412 h 4185412"/>
                <a:gd name="connsiteX7" fmla="*/ 4184841 w 4184840"/>
                <a:gd name="connsiteY7" fmla="*/ 3424238 h 418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4840" h="4185412">
                  <a:moveTo>
                    <a:pt x="760032" y="0"/>
                  </a:moveTo>
                  <a:lnTo>
                    <a:pt x="0" y="760921"/>
                  </a:lnTo>
                  <a:lnTo>
                    <a:pt x="1330643" y="2092706"/>
                  </a:lnTo>
                  <a:lnTo>
                    <a:pt x="0" y="3424238"/>
                  </a:lnTo>
                  <a:lnTo>
                    <a:pt x="760032" y="4185412"/>
                  </a:lnTo>
                  <a:lnTo>
                    <a:pt x="2092325" y="2853627"/>
                  </a:lnTo>
                  <a:lnTo>
                    <a:pt x="3423539" y="4185412"/>
                  </a:lnTo>
                  <a:lnTo>
                    <a:pt x="4184841" y="3424238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BF59F068-403B-4863-86EB-486EA4286351}"/>
                </a:ext>
              </a:extLst>
            </p:cNvPr>
            <p:cNvSpPr/>
            <p:nvPr/>
          </p:nvSpPr>
          <p:spPr>
            <a:xfrm>
              <a:off x="0" y="2479675"/>
              <a:ext cx="4009897" cy="4378325"/>
            </a:xfrm>
            <a:custGeom>
              <a:avLst/>
              <a:gdLst>
                <a:gd name="connsiteX0" fmla="*/ 3055493 w 4009897"/>
                <a:gd name="connsiteY0" fmla="*/ 4378325 h 4378325"/>
                <a:gd name="connsiteX1" fmla="*/ 4009898 w 4009897"/>
                <a:gd name="connsiteY1" fmla="*/ 3423793 h 4378325"/>
                <a:gd name="connsiteX2" fmla="*/ 3249676 w 4009897"/>
                <a:gd name="connsiteY2" fmla="*/ 2663253 h 4378325"/>
                <a:gd name="connsiteX3" fmla="*/ 1917383 w 4009897"/>
                <a:gd name="connsiteY3" fmla="*/ 3994722 h 4378325"/>
                <a:gd name="connsiteX4" fmla="*/ 15431 w 4009897"/>
                <a:gd name="connsiteY4" fmla="*/ 2092389 h 4378325"/>
                <a:gd name="connsiteX5" fmla="*/ 1346835 w 4009897"/>
                <a:gd name="connsiteY5" fmla="*/ 760857 h 4378325"/>
                <a:gd name="connsiteX6" fmla="*/ 586169 w 4009897"/>
                <a:gd name="connsiteY6" fmla="*/ 0 h 4378325"/>
                <a:gd name="connsiteX7" fmla="*/ 0 w 4009897"/>
                <a:gd name="connsiteY7" fmla="*/ 586232 h 4378325"/>
                <a:gd name="connsiteX8" fmla="*/ 0 w 4009897"/>
                <a:gd name="connsiteY8" fmla="*/ 3598799 h 4378325"/>
                <a:gd name="connsiteX9" fmla="*/ 779399 w 4009897"/>
                <a:gd name="connsiteY9" fmla="*/ 4378325 h 437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9897" h="4378325">
                  <a:moveTo>
                    <a:pt x="3055493" y="4378325"/>
                  </a:moveTo>
                  <a:lnTo>
                    <a:pt x="4009898" y="3423793"/>
                  </a:lnTo>
                  <a:lnTo>
                    <a:pt x="3249676" y="2663253"/>
                  </a:lnTo>
                  <a:lnTo>
                    <a:pt x="1917383" y="3994722"/>
                  </a:lnTo>
                  <a:lnTo>
                    <a:pt x="15431" y="2092389"/>
                  </a:lnTo>
                  <a:lnTo>
                    <a:pt x="1346835" y="760857"/>
                  </a:lnTo>
                  <a:lnTo>
                    <a:pt x="586169" y="0"/>
                  </a:lnTo>
                  <a:lnTo>
                    <a:pt x="0" y="586232"/>
                  </a:lnTo>
                  <a:lnTo>
                    <a:pt x="0" y="3598799"/>
                  </a:lnTo>
                  <a:lnTo>
                    <a:pt x="779399" y="4378325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1" name="Nadpis 1">
            <a:extLst>
              <a:ext uri="{FF2B5EF4-FFF2-40B4-BE49-F238E27FC236}">
                <a16:creationId xmlns:a16="http://schemas.microsoft.com/office/drawing/2014/main" id="{8C2B0697-10FB-4C53-AA01-5176F8412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3787" y="3324119"/>
            <a:ext cx="5286375" cy="1098762"/>
          </a:xfrm>
        </p:spPr>
        <p:txBody>
          <a:bodyPr wrap="square" anchor="b">
            <a:sp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172E839-C6BA-4BD9-B250-7791A4BC1B9B}"/>
              </a:ext>
            </a:extLst>
          </p:cNvPr>
          <p:cNvSpPr/>
          <p:nvPr userDrawn="1"/>
        </p:nvSpPr>
        <p:spPr>
          <a:xfrm>
            <a:off x="6173788" y="4515750"/>
            <a:ext cx="180181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text 32">
            <a:extLst>
              <a:ext uri="{FF2B5EF4-FFF2-40B4-BE49-F238E27FC236}">
                <a16:creationId xmlns:a16="http://schemas.microsoft.com/office/drawing/2014/main" id="{9FD90688-662E-44B4-A568-72402A422B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3787" y="4773067"/>
            <a:ext cx="5286375" cy="246221"/>
          </a:xfrm>
        </p:spPr>
        <p:txBody>
          <a:bodyPr wrap="square" lIns="0" tIns="0" rIns="0" anchor="b">
            <a:spAutoFit/>
          </a:bodyPr>
          <a:lstStyle>
            <a:lvl1pPr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18" name="Zástupný text 32">
            <a:extLst>
              <a:ext uri="{FF2B5EF4-FFF2-40B4-BE49-F238E27FC236}">
                <a16:creationId xmlns:a16="http://schemas.microsoft.com/office/drawing/2014/main" id="{2DEB14FB-C251-4DBD-BE92-AC25979C10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3787" y="5465824"/>
            <a:ext cx="5286375" cy="215444"/>
          </a:xfrm>
        </p:spPr>
        <p:txBody>
          <a:bodyPr wrap="square" lIns="0" tIns="0" rIns="0" anchor="b">
            <a:spAutoFit/>
          </a:bodyPr>
          <a:lstStyle>
            <a:lvl1pPr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+420</a:t>
            </a:r>
          </a:p>
        </p:txBody>
      </p:sp>
      <p:sp>
        <p:nvSpPr>
          <p:cNvPr id="19" name="Zástupný text 32">
            <a:extLst>
              <a:ext uri="{FF2B5EF4-FFF2-40B4-BE49-F238E27FC236}">
                <a16:creationId xmlns:a16="http://schemas.microsoft.com/office/drawing/2014/main" id="{B8430301-EFC7-43E7-BBE5-A891E4EEC5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3787" y="5758462"/>
            <a:ext cx="5286375" cy="215444"/>
          </a:xfrm>
        </p:spPr>
        <p:txBody>
          <a:bodyPr wrap="square" lIns="0" tIns="0" rIns="0" anchor="t">
            <a:spAutoFit/>
          </a:bodyPr>
          <a:lstStyle>
            <a:lvl1pPr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@tc.cz</a:t>
            </a:r>
          </a:p>
        </p:txBody>
      </p:sp>
      <p:sp>
        <p:nvSpPr>
          <p:cNvPr id="20" name="Zástupný text 32">
            <a:extLst>
              <a:ext uri="{FF2B5EF4-FFF2-40B4-BE49-F238E27FC236}">
                <a16:creationId xmlns:a16="http://schemas.microsoft.com/office/drawing/2014/main" id="{04CDD31E-54C0-4343-9E62-319638C11B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3787" y="5059120"/>
            <a:ext cx="5286375" cy="246221"/>
          </a:xfrm>
        </p:spPr>
        <p:txBody>
          <a:bodyPr wrap="square" lIns="0" tIns="0" rIns="0" anchor="t">
            <a:spAutoFit/>
          </a:bodyPr>
          <a:lstStyle>
            <a:lvl1pPr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F</a:t>
            </a:r>
            <a:r>
              <a:rPr lang="cs-CZ" dirty="0" err="1"/>
              <a:t>unkce</a:t>
            </a:r>
            <a:r>
              <a:rPr lang="cs-CZ" dirty="0"/>
              <a:t> v organizaci</a:t>
            </a:r>
          </a:p>
        </p:txBody>
      </p:sp>
      <p:sp>
        <p:nvSpPr>
          <p:cNvPr id="21" name="Zástupný text 32">
            <a:extLst>
              <a:ext uri="{FF2B5EF4-FFF2-40B4-BE49-F238E27FC236}">
                <a16:creationId xmlns:a16="http://schemas.microsoft.com/office/drawing/2014/main" id="{8A75B852-3740-4738-ADCA-24DB33755A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3787" y="6129794"/>
            <a:ext cx="5286375" cy="215444"/>
          </a:xfrm>
        </p:spPr>
        <p:txBody>
          <a:bodyPr wrap="square" lIns="0" tIns="0" rIns="0" anchor="t">
            <a:spAutoFit/>
          </a:bodyPr>
          <a:lstStyle>
            <a:lvl1pPr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www.tc.cz</a:t>
            </a:r>
          </a:p>
        </p:txBody>
      </p:sp>
    </p:spTree>
    <p:extLst>
      <p:ext uri="{BB962C8B-B14F-4D97-AF65-F5344CB8AC3E}">
        <p14:creationId xmlns:p14="http://schemas.microsoft.com/office/powerpoint/2010/main" val="1655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Úvodní snímek – 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0419E-337F-4E81-9395-2954F056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792326"/>
            <a:ext cx="5359400" cy="1098762"/>
          </a:xfrm>
        </p:spPr>
        <p:txBody>
          <a:bodyPr wrap="square" anchor="b">
            <a:sp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228403-0803-4576-821A-F716449E6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5139212"/>
            <a:ext cx="53594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EFD5654-21E9-4DBA-AFCD-653E4DC8F5B9}"/>
              </a:ext>
            </a:extLst>
          </p:cNvPr>
          <p:cNvSpPr/>
          <p:nvPr userDrawn="1"/>
        </p:nvSpPr>
        <p:spPr>
          <a:xfrm>
            <a:off x="731838" y="4983957"/>
            <a:ext cx="180181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63D25A8A-3512-4D23-AD57-A2D25DE9C1E3}"/>
              </a:ext>
            </a:extLst>
          </p:cNvPr>
          <p:cNvSpPr/>
          <p:nvPr/>
        </p:nvSpPr>
        <p:spPr>
          <a:xfrm>
            <a:off x="9511030" y="1147825"/>
            <a:ext cx="2680969" cy="4185412"/>
          </a:xfrm>
          <a:custGeom>
            <a:avLst/>
            <a:gdLst>
              <a:gd name="connsiteX0" fmla="*/ 2680970 w 2680969"/>
              <a:gd name="connsiteY0" fmla="*/ 1920558 h 4185412"/>
              <a:gd name="connsiteX1" fmla="*/ 760095 w 2680969"/>
              <a:gd name="connsiteY1" fmla="*/ 0 h 4185412"/>
              <a:gd name="connsiteX2" fmla="*/ 0 w 2680969"/>
              <a:gd name="connsiteY2" fmla="*/ 760921 h 4185412"/>
              <a:gd name="connsiteX3" fmla="*/ 1330706 w 2680969"/>
              <a:gd name="connsiteY3" fmla="*/ 2092706 h 4185412"/>
              <a:gd name="connsiteX4" fmla="*/ 0 w 2680969"/>
              <a:gd name="connsiteY4" fmla="*/ 3424238 h 4185412"/>
              <a:gd name="connsiteX5" fmla="*/ 760095 w 2680969"/>
              <a:gd name="connsiteY5" fmla="*/ 4185412 h 4185412"/>
              <a:gd name="connsiteX6" fmla="*/ 2092389 w 2680969"/>
              <a:gd name="connsiteY6" fmla="*/ 2853627 h 4185412"/>
              <a:gd name="connsiteX7" fmla="*/ 2680970 w 2680969"/>
              <a:gd name="connsiteY7" fmla="*/ 3442462 h 418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0969" h="4185412">
                <a:moveTo>
                  <a:pt x="2680970" y="1920558"/>
                </a:moveTo>
                <a:lnTo>
                  <a:pt x="760095" y="0"/>
                </a:lnTo>
                <a:lnTo>
                  <a:pt x="0" y="760921"/>
                </a:lnTo>
                <a:lnTo>
                  <a:pt x="1330706" y="2092706"/>
                </a:lnTo>
                <a:lnTo>
                  <a:pt x="0" y="3424238"/>
                </a:lnTo>
                <a:lnTo>
                  <a:pt x="760095" y="4185412"/>
                </a:lnTo>
                <a:lnTo>
                  <a:pt x="2092389" y="2853627"/>
                </a:lnTo>
                <a:lnTo>
                  <a:pt x="2680970" y="3442462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0" name="Volný tvar: obrazec 39">
            <a:extLst>
              <a:ext uri="{FF2B5EF4-FFF2-40B4-BE49-F238E27FC236}">
                <a16:creationId xmlns:a16="http://schemas.microsoft.com/office/drawing/2014/main" id="{7208AAF7-1263-4863-9620-D6664948509D}"/>
              </a:ext>
            </a:extLst>
          </p:cNvPr>
          <p:cNvSpPr/>
          <p:nvPr/>
        </p:nvSpPr>
        <p:spPr>
          <a:xfrm>
            <a:off x="6847522" y="2479675"/>
            <a:ext cx="5344477" cy="4378325"/>
          </a:xfrm>
          <a:custGeom>
            <a:avLst/>
            <a:gdLst>
              <a:gd name="connsiteX0" fmla="*/ 5344478 w 5344477"/>
              <a:gd name="connsiteY0" fmla="*/ 3252089 h 4378325"/>
              <a:gd name="connsiteX1" fmla="*/ 4755897 w 5344477"/>
              <a:gd name="connsiteY1" fmla="*/ 2663253 h 4378325"/>
              <a:gd name="connsiteX2" fmla="*/ 3423603 w 5344477"/>
              <a:gd name="connsiteY2" fmla="*/ 3994722 h 4378325"/>
              <a:gd name="connsiteX3" fmla="*/ 1521587 w 5344477"/>
              <a:gd name="connsiteY3" fmla="*/ 2092389 h 4378325"/>
              <a:gd name="connsiteX4" fmla="*/ 2853055 w 5344477"/>
              <a:gd name="connsiteY4" fmla="*/ 760857 h 4378325"/>
              <a:gd name="connsiteX5" fmla="*/ 2092389 w 5344477"/>
              <a:gd name="connsiteY5" fmla="*/ 0 h 4378325"/>
              <a:gd name="connsiteX6" fmla="*/ 0 w 5344477"/>
              <a:gd name="connsiteY6" fmla="*/ 2092389 h 4378325"/>
              <a:gd name="connsiteX7" fmla="*/ 2285620 w 5344477"/>
              <a:gd name="connsiteY7" fmla="*/ 4378325 h 4378325"/>
              <a:gd name="connsiteX8" fmla="*/ 4561650 w 5344477"/>
              <a:gd name="connsiteY8" fmla="*/ 4378325 h 4378325"/>
              <a:gd name="connsiteX9" fmla="*/ 5344478 w 5344477"/>
              <a:gd name="connsiteY9" fmla="*/ 3595434 h 437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44477" h="4378325">
                <a:moveTo>
                  <a:pt x="5344478" y="3252089"/>
                </a:moveTo>
                <a:lnTo>
                  <a:pt x="4755897" y="2663253"/>
                </a:lnTo>
                <a:lnTo>
                  <a:pt x="3423603" y="3994722"/>
                </a:lnTo>
                <a:lnTo>
                  <a:pt x="1521587" y="2092389"/>
                </a:lnTo>
                <a:lnTo>
                  <a:pt x="2853055" y="760857"/>
                </a:lnTo>
                <a:lnTo>
                  <a:pt x="2092389" y="0"/>
                </a:lnTo>
                <a:lnTo>
                  <a:pt x="0" y="2092389"/>
                </a:lnTo>
                <a:lnTo>
                  <a:pt x="2285620" y="4378325"/>
                </a:lnTo>
                <a:lnTo>
                  <a:pt x="4561650" y="4378325"/>
                </a:lnTo>
                <a:lnTo>
                  <a:pt x="5344478" y="3595434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grpSp>
        <p:nvGrpSpPr>
          <p:cNvPr id="6" name="Grafický objekt 5">
            <a:extLst>
              <a:ext uri="{FF2B5EF4-FFF2-40B4-BE49-F238E27FC236}">
                <a16:creationId xmlns:a16="http://schemas.microsoft.com/office/drawing/2014/main" id="{A2812E39-9B8B-8A5E-B1FF-8FF70CD44394}"/>
              </a:ext>
            </a:extLst>
          </p:cNvPr>
          <p:cNvGrpSpPr/>
          <p:nvPr/>
        </p:nvGrpSpPr>
        <p:grpSpPr>
          <a:xfrm>
            <a:off x="1872933" y="1101376"/>
            <a:ext cx="2084355" cy="518255"/>
            <a:chOff x="1872933" y="2471482"/>
            <a:chExt cx="2084355" cy="518255"/>
          </a:xfrm>
          <a:solidFill>
            <a:srgbClr val="FFFFFF"/>
          </a:solidFill>
        </p:grpSpPr>
        <p:sp>
          <p:nvSpPr>
            <p:cNvPr id="7" name="Volný tvar: obrazec 6">
              <a:extLst>
                <a:ext uri="{FF2B5EF4-FFF2-40B4-BE49-F238E27FC236}">
                  <a16:creationId xmlns:a16="http://schemas.microsoft.com/office/drawing/2014/main" id="{D6015340-659A-702D-5901-5E4BB3CEA331}"/>
                </a:ext>
              </a:extLst>
            </p:cNvPr>
            <p:cNvSpPr/>
            <p:nvPr/>
          </p:nvSpPr>
          <p:spPr>
            <a:xfrm>
              <a:off x="1872933" y="2473863"/>
              <a:ext cx="141446" cy="199644"/>
            </a:xfrm>
            <a:custGeom>
              <a:avLst/>
              <a:gdLst>
                <a:gd name="connsiteX0" fmla="*/ 0 w 141446"/>
                <a:gd name="connsiteY0" fmla="*/ 0 h 199644"/>
                <a:gd name="connsiteX1" fmla="*/ 141446 w 141446"/>
                <a:gd name="connsiteY1" fmla="*/ 0 h 199644"/>
                <a:gd name="connsiteX2" fmla="*/ 141446 w 141446"/>
                <a:gd name="connsiteY2" fmla="*/ 31337 h 199644"/>
                <a:gd name="connsiteX3" fmla="*/ 88678 w 141446"/>
                <a:gd name="connsiteY3" fmla="*/ 31337 h 199644"/>
                <a:gd name="connsiteX4" fmla="*/ 88678 w 141446"/>
                <a:gd name="connsiteY4" fmla="*/ 199644 h 199644"/>
                <a:gd name="connsiteX5" fmla="*/ 52768 w 141446"/>
                <a:gd name="connsiteY5" fmla="*/ 199644 h 199644"/>
                <a:gd name="connsiteX6" fmla="*/ 52768 w 141446"/>
                <a:gd name="connsiteY6" fmla="*/ 31337 h 199644"/>
                <a:gd name="connsiteX7" fmla="*/ 0 w 141446"/>
                <a:gd name="connsiteY7" fmla="*/ 31337 h 199644"/>
                <a:gd name="connsiteX8" fmla="*/ 0 w 141446"/>
                <a:gd name="connsiteY8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4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8" y="199644"/>
                  </a:lnTo>
                  <a:lnTo>
                    <a:pt x="52768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8" name="Volný tvar: obrazec 7">
              <a:extLst>
                <a:ext uri="{FF2B5EF4-FFF2-40B4-BE49-F238E27FC236}">
                  <a16:creationId xmlns:a16="http://schemas.microsoft.com/office/drawing/2014/main" id="{1C074E6D-0AFF-89D6-AABB-C565C5E4E906}"/>
                </a:ext>
              </a:extLst>
            </p:cNvPr>
            <p:cNvSpPr/>
            <p:nvPr/>
          </p:nvSpPr>
          <p:spPr>
            <a:xfrm>
              <a:off x="2050669" y="2473863"/>
              <a:ext cx="112109" cy="199644"/>
            </a:xfrm>
            <a:custGeom>
              <a:avLst/>
              <a:gdLst>
                <a:gd name="connsiteX0" fmla="*/ 35909 w 112109"/>
                <a:gd name="connsiteY0" fmla="*/ 168307 h 199644"/>
                <a:gd name="connsiteX1" fmla="*/ 112109 w 112109"/>
                <a:gd name="connsiteY1" fmla="*/ 168307 h 199644"/>
                <a:gd name="connsiteX2" fmla="*/ 112109 w 112109"/>
                <a:gd name="connsiteY2" fmla="*/ 199644 h 199644"/>
                <a:gd name="connsiteX3" fmla="*/ 0 w 112109"/>
                <a:gd name="connsiteY3" fmla="*/ 199644 h 199644"/>
                <a:gd name="connsiteX4" fmla="*/ 0 w 112109"/>
                <a:gd name="connsiteY4" fmla="*/ 0 h 199644"/>
                <a:gd name="connsiteX5" fmla="*/ 112109 w 112109"/>
                <a:gd name="connsiteY5" fmla="*/ 0 h 199644"/>
                <a:gd name="connsiteX6" fmla="*/ 112109 w 112109"/>
                <a:gd name="connsiteY6" fmla="*/ 31337 h 199644"/>
                <a:gd name="connsiteX7" fmla="*/ 35909 w 112109"/>
                <a:gd name="connsiteY7" fmla="*/ 31337 h 199644"/>
                <a:gd name="connsiteX8" fmla="*/ 35909 w 112109"/>
                <a:gd name="connsiteY8" fmla="*/ 82106 h 199644"/>
                <a:gd name="connsiteX9" fmla="*/ 105823 w 112109"/>
                <a:gd name="connsiteY9" fmla="*/ 82106 h 199644"/>
                <a:gd name="connsiteX10" fmla="*/ 105823 w 112109"/>
                <a:gd name="connsiteY10" fmla="*/ 113443 h 199644"/>
                <a:gd name="connsiteX11" fmla="*/ 35909 w 112109"/>
                <a:gd name="connsiteY11" fmla="*/ 113443 h 199644"/>
                <a:gd name="connsiteX12" fmla="*/ 35909 w 112109"/>
                <a:gd name="connsiteY12" fmla="*/ 168212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4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6"/>
                  </a:lnTo>
                  <a:lnTo>
                    <a:pt x="105823" y="82106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F26281CE-17E0-9608-F51F-851CC2E142D7}"/>
                </a:ext>
              </a:extLst>
            </p:cNvPr>
            <p:cNvSpPr/>
            <p:nvPr/>
          </p:nvSpPr>
          <p:spPr>
            <a:xfrm>
              <a:off x="2197449" y="2471482"/>
              <a:ext cx="136112" cy="204311"/>
            </a:xfrm>
            <a:custGeom>
              <a:avLst/>
              <a:gdLst>
                <a:gd name="connsiteX0" fmla="*/ 36100 w 136112"/>
                <a:gd name="connsiteY0" fmla="*/ 130493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2 h 204311"/>
                <a:gd name="connsiteX7" fmla="*/ 71057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3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7917" y="167831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546"/>
                    <a:pt x="0" y="127540"/>
                  </a:cubicBezTo>
                  <a:lnTo>
                    <a:pt x="0" y="76772"/>
                  </a:lnTo>
                  <a:cubicBezTo>
                    <a:pt x="0" y="30861"/>
                    <a:pt x="20574" y="0"/>
                    <a:pt x="71057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786DAF37-20F0-CABE-666B-CC223C204E13}"/>
                </a:ext>
              </a:extLst>
            </p:cNvPr>
            <p:cNvSpPr/>
            <p:nvPr/>
          </p:nvSpPr>
          <p:spPr>
            <a:xfrm>
              <a:off x="2364232" y="2473863"/>
              <a:ext cx="141731" cy="199644"/>
            </a:xfrm>
            <a:custGeom>
              <a:avLst/>
              <a:gdLst>
                <a:gd name="connsiteX0" fmla="*/ 105823 w 141731"/>
                <a:gd name="connsiteY0" fmla="*/ 113538 h 199644"/>
                <a:gd name="connsiteX1" fmla="*/ 35909 w 141731"/>
                <a:gd name="connsiteY1" fmla="*/ 113538 h 199644"/>
                <a:gd name="connsiteX2" fmla="*/ 35909 w 141731"/>
                <a:gd name="connsiteY2" fmla="*/ 199644 h 199644"/>
                <a:gd name="connsiteX3" fmla="*/ 0 w 141731"/>
                <a:gd name="connsiteY3" fmla="*/ 199644 h 199644"/>
                <a:gd name="connsiteX4" fmla="*/ 0 w 141731"/>
                <a:gd name="connsiteY4" fmla="*/ 0 h 199644"/>
                <a:gd name="connsiteX5" fmla="*/ 35909 w 141731"/>
                <a:gd name="connsiteY5" fmla="*/ 0 h 199644"/>
                <a:gd name="connsiteX6" fmla="*/ 35909 w 141731"/>
                <a:gd name="connsiteY6" fmla="*/ 81915 h 199644"/>
                <a:gd name="connsiteX7" fmla="*/ 105823 w 141731"/>
                <a:gd name="connsiteY7" fmla="*/ 81915 h 199644"/>
                <a:gd name="connsiteX8" fmla="*/ 105823 w 141731"/>
                <a:gd name="connsiteY8" fmla="*/ 0 h 199644"/>
                <a:gd name="connsiteX9" fmla="*/ 141732 w 141731"/>
                <a:gd name="connsiteY9" fmla="*/ 0 h 199644"/>
                <a:gd name="connsiteX10" fmla="*/ 141732 w 141731"/>
                <a:gd name="connsiteY10" fmla="*/ 199644 h 199644"/>
                <a:gd name="connsiteX11" fmla="*/ 105823 w 141731"/>
                <a:gd name="connsiteY11" fmla="*/ 199644 h 199644"/>
                <a:gd name="connsiteX12" fmla="*/ 105823 w 141731"/>
                <a:gd name="connsiteY12" fmla="*/ 113538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731" h="199644">
                  <a:moveTo>
                    <a:pt x="105823" y="113538"/>
                  </a:moveTo>
                  <a:lnTo>
                    <a:pt x="35909" y="113538"/>
                  </a:lnTo>
                  <a:lnTo>
                    <a:pt x="359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35909" y="0"/>
                  </a:lnTo>
                  <a:lnTo>
                    <a:pt x="35909" y="81915"/>
                  </a:lnTo>
                  <a:lnTo>
                    <a:pt x="105823" y="81915"/>
                  </a:lnTo>
                  <a:lnTo>
                    <a:pt x="105823" y="0"/>
                  </a:lnTo>
                  <a:lnTo>
                    <a:pt x="141732" y="0"/>
                  </a:lnTo>
                  <a:lnTo>
                    <a:pt x="141732" y="199644"/>
                  </a:lnTo>
                  <a:lnTo>
                    <a:pt x="105823" y="199644"/>
                  </a:lnTo>
                  <a:lnTo>
                    <a:pt x="105823" y="1135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093474CE-2E17-4028-6533-820D5BAF77CE}"/>
                </a:ext>
              </a:extLst>
            </p:cNvPr>
            <p:cNvSpPr/>
            <p:nvPr/>
          </p:nvSpPr>
          <p:spPr>
            <a:xfrm>
              <a:off x="2553399" y="2473863"/>
              <a:ext cx="146018" cy="199644"/>
            </a:xfrm>
            <a:custGeom>
              <a:avLst/>
              <a:gdLst>
                <a:gd name="connsiteX0" fmla="*/ 0 w 146018"/>
                <a:gd name="connsiteY0" fmla="*/ 0 h 199644"/>
                <a:gd name="connsiteX1" fmla="*/ 30861 w 146018"/>
                <a:gd name="connsiteY1" fmla="*/ 0 h 199644"/>
                <a:gd name="connsiteX2" fmla="*/ 110966 w 146018"/>
                <a:gd name="connsiteY2" fmla="*/ 131540 h 199644"/>
                <a:gd name="connsiteX3" fmla="*/ 112109 w 146018"/>
                <a:gd name="connsiteY3" fmla="*/ 131540 h 199644"/>
                <a:gd name="connsiteX4" fmla="*/ 112109 w 146018"/>
                <a:gd name="connsiteY4" fmla="*/ 0 h 199644"/>
                <a:gd name="connsiteX5" fmla="*/ 146018 w 146018"/>
                <a:gd name="connsiteY5" fmla="*/ 0 h 199644"/>
                <a:gd name="connsiteX6" fmla="*/ 146018 w 146018"/>
                <a:gd name="connsiteY6" fmla="*/ 199644 h 199644"/>
                <a:gd name="connsiteX7" fmla="*/ 114681 w 146018"/>
                <a:gd name="connsiteY7" fmla="*/ 199644 h 199644"/>
                <a:gd name="connsiteX8" fmla="*/ 35052 w 146018"/>
                <a:gd name="connsiteY8" fmla="*/ 68104 h 199644"/>
                <a:gd name="connsiteX9" fmla="*/ 33909 w 146018"/>
                <a:gd name="connsiteY9" fmla="*/ 68104 h 199644"/>
                <a:gd name="connsiteX10" fmla="*/ 33909 w 146018"/>
                <a:gd name="connsiteY10" fmla="*/ 199644 h 199644"/>
                <a:gd name="connsiteX11" fmla="*/ 0 w 146018"/>
                <a:gd name="connsiteY11" fmla="*/ 199644 h 199644"/>
                <a:gd name="connsiteX12" fmla="*/ 0 w 146018"/>
                <a:gd name="connsiteY12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018" h="199644">
                  <a:moveTo>
                    <a:pt x="0" y="0"/>
                  </a:moveTo>
                  <a:lnTo>
                    <a:pt x="30861" y="0"/>
                  </a:lnTo>
                  <a:lnTo>
                    <a:pt x="110966" y="131540"/>
                  </a:lnTo>
                  <a:lnTo>
                    <a:pt x="112109" y="131540"/>
                  </a:lnTo>
                  <a:lnTo>
                    <a:pt x="112109" y="0"/>
                  </a:lnTo>
                  <a:lnTo>
                    <a:pt x="146018" y="0"/>
                  </a:lnTo>
                  <a:lnTo>
                    <a:pt x="146018" y="199644"/>
                  </a:lnTo>
                  <a:lnTo>
                    <a:pt x="114681" y="199644"/>
                  </a:lnTo>
                  <a:lnTo>
                    <a:pt x="35052" y="68104"/>
                  </a:lnTo>
                  <a:lnTo>
                    <a:pt x="33909" y="68104"/>
                  </a:lnTo>
                  <a:lnTo>
                    <a:pt x="339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3" name="Volný tvar: obrazec 12">
              <a:extLst>
                <a:ext uri="{FF2B5EF4-FFF2-40B4-BE49-F238E27FC236}">
                  <a16:creationId xmlns:a16="http://schemas.microsoft.com/office/drawing/2014/main" id="{BAA32EF0-5A3A-0FE3-D699-CCE8F05F0026}"/>
                </a:ext>
              </a:extLst>
            </p:cNvPr>
            <p:cNvSpPr/>
            <p:nvPr/>
          </p:nvSpPr>
          <p:spPr>
            <a:xfrm>
              <a:off x="2739993" y="2471577"/>
              <a:ext cx="141732" cy="204311"/>
            </a:xfrm>
            <a:custGeom>
              <a:avLst/>
              <a:gdLst>
                <a:gd name="connsiteX0" fmla="*/ 0 w 141732"/>
                <a:gd name="connsiteY0" fmla="*/ 133540 h 204311"/>
                <a:gd name="connsiteX1" fmla="*/ 0 w 141732"/>
                <a:gd name="connsiteY1" fmla="*/ 71056 h 204311"/>
                <a:gd name="connsiteX2" fmla="*/ 70961 w 141732"/>
                <a:gd name="connsiteY2" fmla="*/ 0 h 204311"/>
                <a:gd name="connsiteX3" fmla="*/ 141732 w 141732"/>
                <a:gd name="connsiteY3" fmla="*/ 71056 h 204311"/>
                <a:gd name="connsiteX4" fmla="*/ 141732 w 141732"/>
                <a:gd name="connsiteY4" fmla="*/ 133540 h 204311"/>
                <a:gd name="connsiteX5" fmla="*/ 70961 w 141732"/>
                <a:gd name="connsiteY5" fmla="*/ 204311 h 204311"/>
                <a:gd name="connsiteX6" fmla="*/ 0 w 141732"/>
                <a:gd name="connsiteY6" fmla="*/ 133540 h 204311"/>
                <a:gd name="connsiteX7" fmla="*/ 105823 w 141732"/>
                <a:gd name="connsiteY7" fmla="*/ 130397 h 204311"/>
                <a:gd name="connsiteX8" fmla="*/ 105823 w 141732"/>
                <a:gd name="connsiteY8" fmla="*/ 73914 h 204311"/>
                <a:gd name="connsiteX9" fmla="*/ 71056 w 141732"/>
                <a:gd name="connsiteY9" fmla="*/ 32861 h 204311"/>
                <a:gd name="connsiteX10" fmla="*/ 36004 w 141732"/>
                <a:gd name="connsiteY10" fmla="*/ 73914 h 204311"/>
                <a:gd name="connsiteX11" fmla="*/ 36004 w 141732"/>
                <a:gd name="connsiteY11" fmla="*/ 130397 h 204311"/>
                <a:gd name="connsiteX12" fmla="*/ 71056 w 141732"/>
                <a:gd name="connsiteY12" fmla="*/ 171450 h 204311"/>
                <a:gd name="connsiteX13" fmla="*/ 105823 w 141732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732" h="204311">
                  <a:moveTo>
                    <a:pt x="0" y="133540"/>
                  </a:moveTo>
                  <a:lnTo>
                    <a:pt x="0" y="71056"/>
                  </a:lnTo>
                  <a:cubicBezTo>
                    <a:pt x="0" y="28289"/>
                    <a:pt x="23431" y="0"/>
                    <a:pt x="70961" y="0"/>
                  </a:cubicBezTo>
                  <a:cubicBezTo>
                    <a:pt x="118491" y="0"/>
                    <a:pt x="141732" y="28289"/>
                    <a:pt x="141732" y="71056"/>
                  </a:cubicBezTo>
                  <a:lnTo>
                    <a:pt x="141732" y="133540"/>
                  </a:lnTo>
                  <a:cubicBezTo>
                    <a:pt x="141732" y="176308"/>
                    <a:pt x="118586" y="204311"/>
                    <a:pt x="70961" y="204311"/>
                  </a:cubicBezTo>
                  <a:cubicBezTo>
                    <a:pt x="23336" y="204311"/>
                    <a:pt x="0" y="176308"/>
                    <a:pt x="0" y="133540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434"/>
                    <a:pt x="96964" y="32861"/>
                    <a:pt x="71056" y="32861"/>
                  </a:cubicBezTo>
                  <a:cubicBezTo>
                    <a:pt x="45149" y="32861"/>
                    <a:pt x="36004" y="47434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6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F0632924-AF9D-6CB8-ADCC-40CBE91773A2}"/>
                </a:ext>
              </a:extLst>
            </p:cNvPr>
            <p:cNvSpPr/>
            <p:nvPr/>
          </p:nvSpPr>
          <p:spPr>
            <a:xfrm>
              <a:off x="2922207" y="2473863"/>
              <a:ext cx="112109" cy="199644"/>
            </a:xfrm>
            <a:custGeom>
              <a:avLst/>
              <a:gdLst>
                <a:gd name="connsiteX0" fmla="*/ 0 w 112109"/>
                <a:gd name="connsiteY0" fmla="*/ 0 h 199644"/>
                <a:gd name="connsiteX1" fmla="*/ 35909 w 112109"/>
                <a:gd name="connsiteY1" fmla="*/ 0 h 199644"/>
                <a:gd name="connsiteX2" fmla="*/ 35909 w 112109"/>
                <a:gd name="connsiteY2" fmla="*/ 168307 h 199644"/>
                <a:gd name="connsiteX3" fmla="*/ 112109 w 112109"/>
                <a:gd name="connsiteY3" fmla="*/ 168307 h 199644"/>
                <a:gd name="connsiteX4" fmla="*/ 112109 w 112109"/>
                <a:gd name="connsiteY4" fmla="*/ 199644 h 199644"/>
                <a:gd name="connsiteX5" fmla="*/ 0 w 112109"/>
                <a:gd name="connsiteY5" fmla="*/ 199644 h 199644"/>
                <a:gd name="connsiteX6" fmla="*/ 0 w 112109"/>
                <a:gd name="connsiteY6" fmla="*/ 0 h 1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109" h="199644">
                  <a:moveTo>
                    <a:pt x="0" y="0"/>
                  </a:moveTo>
                  <a:lnTo>
                    <a:pt x="35909" y="0"/>
                  </a:lnTo>
                  <a:lnTo>
                    <a:pt x="35909" y="168307"/>
                  </a:ln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C70C7ECF-655F-C94E-E90E-FA7041BE4A8C}"/>
                </a:ext>
              </a:extLst>
            </p:cNvPr>
            <p:cNvSpPr/>
            <p:nvPr/>
          </p:nvSpPr>
          <p:spPr>
            <a:xfrm>
              <a:off x="3063176" y="2471577"/>
              <a:ext cx="141827" cy="204311"/>
            </a:xfrm>
            <a:custGeom>
              <a:avLst/>
              <a:gdLst>
                <a:gd name="connsiteX0" fmla="*/ 0 w 141827"/>
                <a:gd name="connsiteY0" fmla="*/ 133540 h 204311"/>
                <a:gd name="connsiteX1" fmla="*/ 0 w 141827"/>
                <a:gd name="connsiteY1" fmla="*/ 71056 h 204311"/>
                <a:gd name="connsiteX2" fmla="*/ 71057 w 141827"/>
                <a:gd name="connsiteY2" fmla="*/ 0 h 204311"/>
                <a:gd name="connsiteX3" fmla="*/ 141827 w 141827"/>
                <a:gd name="connsiteY3" fmla="*/ 71056 h 204311"/>
                <a:gd name="connsiteX4" fmla="*/ 141827 w 141827"/>
                <a:gd name="connsiteY4" fmla="*/ 133540 h 204311"/>
                <a:gd name="connsiteX5" fmla="*/ 71057 w 141827"/>
                <a:gd name="connsiteY5" fmla="*/ 204311 h 204311"/>
                <a:gd name="connsiteX6" fmla="*/ 0 w 141827"/>
                <a:gd name="connsiteY6" fmla="*/ 133540 h 204311"/>
                <a:gd name="connsiteX7" fmla="*/ 105823 w 141827"/>
                <a:gd name="connsiteY7" fmla="*/ 130397 h 204311"/>
                <a:gd name="connsiteX8" fmla="*/ 105823 w 141827"/>
                <a:gd name="connsiteY8" fmla="*/ 73914 h 204311"/>
                <a:gd name="connsiteX9" fmla="*/ 71057 w 141827"/>
                <a:gd name="connsiteY9" fmla="*/ 32861 h 204311"/>
                <a:gd name="connsiteX10" fmla="*/ 36004 w 141827"/>
                <a:gd name="connsiteY10" fmla="*/ 73914 h 204311"/>
                <a:gd name="connsiteX11" fmla="*/ 36004 w 141827"/>
                <a:gd name="connsiteY11" fmla="*/ 130397 h 204311"/>
                <a:gd name="connsiteX12" fmla="*/ 71057 w 141827"/>
                <a:gd name="connsiteY12" fmla="*/ 171450 h 204311"/>
                <a:gd name="connsiteX13" fmla="*/ 105823 w 141827"/>
                <a:gd name="connsiteY13" fmla="*/ 130397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827" h="204311">
                  <a:moveTo>
                    <a:pt x="0" y="133540"/>
                  </a:moveTo>
                  <a:lnTo>
                    <a:pt x="0" y="71056"/>
                  </a:lnTo>
                  <a:cubicBezTo>
                    <a:pt x="0" y="28289"/>
                    <a:pt x="23432" y="0"/>
                    <a:pt x="71057" y="0"/>
                  </a:cubicBezTo>
                  <a:cubicBezTo>
                    <a:pt x="118682" y="0"/>
                    <a:pt x="141827" y="28289"/>
                    <a:pt x="141827" y="71056"/>
                  </a:cubicBezTo>
                  <a:lnTo>
                    <a:pt x="141827" y="133540"/>
                  </a:lnTo>
                  <a:cubicBezTo>
                    <a:pt x="141827" y="176308"/>
                    <a:pt x="118682" y="204311"/>
                    <a:pt x="71057" y="204311"/>
                  </a:cubicBezTo>
                  <a:cubicBezTo>
                    <a:pt x="23432" y="204311"/>
                    <a:pt x="0" y="176308"/>
                    <a:pt x="0" y="133540"/>
                  </a:cubicBezTo>
                  <a:close/>
                  <a:moveTo>
                    <a:pt x="105823" y="130397"/>
                  </a:moveTo>
                  <a:lnTo>
                    <a:pt x="105823" y="73914"/>
                  </a:lnTo>
                  <a:cubicBezTo>
                    <a:pt x="105823" y="47434"/>
                    <a:pt x="96965" y="32861"/>
                    <a:pt x="71057" y="32861"/>
                  </a:cubicBezTo>
                  <a:cubicBezTo>
                    <a:pt x="45149" y="32861"/>
                    <a:pt x="36004" y="47434"/>
                    <a:pt x="36004" y="73914"/>
                  </a:cubicBezTo>
                  <a:lnTo>
                    <a:pt x="36004" y="130397"/>
                  </a:lnTo>
                  <a:cubicBezTo>
                    <a:pt x="36004" y="157258"/>
                    <a:pt x="45434" y="171450"/>
                    <a:pt x="71057" y="171450"/>
                  </a:cubicBezTo>
                  <a:cubicBezTo>
                    <a:pt x="96679" y="171450"/>
                    <a:pt x="105823" y="157163"/>
                    <a:pt x="105823" y="13039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3ACE571A-BCF6-BC3A-B7CA-C4BFD3B3B047}"/>
                </a:ext>
              </a:extLst>
            </p:cNvPr>
            <p:cNvSpPr/>
            <p:nvPr/>
          </p:nvSpPr>
          <p:spPr>
            <a:xfrm>
              <a:off x="3238627" y="2471577"/>
              <a:ext cx="139826" cy="204311"/>
            </a:xfrm>
            <a:custGeom>
              <a:avLst/>
              <a:gdLst>
                <a:gd name="connsiteX0" fmla="*/ 70485 w 139826"/>
                <a:gd name="connsiteY0" fmla="*/ 91345 h 204311"/>
                <a:gd name="connsiteX1" fmla="*/ 139827 w 139826"/>
                <a:gd name="connsiteY1" fmla="*/ 91345 h 204311"/>
                <a:gd name="connsiteX2" fmla="*/ 139827 w 139826"/>
                <a:gd name="connsiteY2" fmla="*/ 168402 h 204311"/>
                <a:gd name="connsiteX3" fmla="*/ 71057 w 139826"/>
                <a:gd name="connsiteY3" fmla="*/ 204311 h 204311"/>
                <a:gd name="connsiteX4" fmla="*/ 0 w 139826"/>
                <a:gd name="connsiteY4" fmla="*/ 127254 h 204311"/>
                <a:gd name="connsiteX5" fmla="*/ 0 w 139826"/>
                <a:gd name="connsiteY5" fmla="*/ 76771 h 204311"/>
                <a:gd name="connsiteX6" fmla="*/ 71057 w 139826"/>
                <a:gd name="connsiteY6" fmla="*/ 0 h 204311"/>
                <a:gd name="connsiteX7" fmla="*/ 135255 w 139826"/>
                <a:gd name="connsiteY7" fmla="*/ 41053 h 204311"/>
                <a:gd name="connsiteX8" fmla="*/ 107252 w 139826"/>
                <a:gd name="connsiteY8" fmla="*/ 55626 h 204311"/>
                <a:gd name="connsiteX9" fmla="*/ 71057 w 139826"/>
                <a:gd name="connsiteY9" fmla="*/ 32766 h 204311"/>
                <a:gd name="connsiteX10" fmla="*/ 36004 w 139826"/>
                <a:gd name="connsiteY10" fmla="*/ 73819 h 204311"/>
                <a:gd name="connsiteX11" fmla="*/ 36004 w 139826"/>
                <a:gd name="connsiteY11" fmla="*/ 130016 h 204311"/>
                <a:gd name="connsiteX12" fmla="*/ 71914 w 139826"/>
                <a:gd name="connsiteY12" fmla="*/ 171069 h 204311"/>
                <a:gd name="connsiteX13" fmla="*/ 106109 w 139826"/>
                <a:gd name="connsiteY13" fmla="*/ 157353 h 204311"/>
                <a:gd name="connsiteX14" fmla="*/ 106109 w 139826"/>
                <a:gd name="connsiteY14" fmla="*/ 122015 h 204311"/>
                <a:gd name="connsiteX15" fmla="*/ 70485 w 139826"/>
                <a:gd name="connsiteY15" fmla="*/ 122015 h 204311"/>
                <a:gd name="connsiteX16" fmla="*/ 70485 w 139826"/>
                <a:gd name="connsiteY16" fmla="*/ 91250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826" h="204311">
                  <a:moveTo>
                    <a:pt x="70485" y="91345"/>
                  </a:moveTo>
                  <a:lnTo>
                    <a:pt x="139827" y="91345"/>
                  </a:lnTo>
                  <a:lnTo>
                    <a:pt x="139827" y="168402"/>
                  </a:lnTo>
                  <a:cubicBezTo>
                    <a:pt x="131540" y="182404"/>
                    <a:pt x="110680" y="204311"/>
                    <a:pt x="71057" y="204311"/>
                  </a:cubicBezTo>
                  <a:cubicBezTo>
                    <a:pt x="20574" y="204311"/>
                    <a:pt x="0" y="173260"/>
                    <a:pt x="0" y="127254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7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252" y="55626"/>
                  </a:lnTo>
                  <a:cubicBezTo>
                    <a:pt x="96964" y="38481"/>
                    <a:pt x="85535" y="32766"/>
                    <a:pt x="71057" y="32766"/>
                  </a:cubicBezTo>
                  <a:cubicBezTo>
                    <a:pt x="44863" y="32766"/>
                    <a:pt x="36004" y="49054"/>
                    <a:pt x="36004" y="73819"/>
                  </a:cubicBezTo>
                  <a:lnTo>
                    <a:pt x="36004" y="130016"/>
                  </a:lnTo>
                  <a:cubicBezTo>
                    <a:pt x="36004" y="154876"/>
                    <a:pt x="45720" y="171069"/>
                    <a:pt x="71914" y="171069"/>
                  </a:cubicBezTo>
                  <a:cubicBezTo>
                    <a:pt x="90202" y="171069"/>
                    <a:pt x="101060" y="164211"/>
                    <a:pt x="106109" y="157353"/>
                  </a:cubicBezTo>
                  <a:lnTo>
                    <a:pt x="106109" y="122015"/>
                  </a:lnTo>
                  <a:lnTo>
                    <a:pt x="70485" y="122015"/>
                  </a:lnTo>
                  <a:lnTo>
                    <a:pt x="70485" y="912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7DABC1C2-4942-FACF-C2B6-47D2D4B6FEBE}"/>
                </a:ext>
              </a:extLst>
            </p:cNvPr>
            <p:cNvSpPr/>
            <p:nvPr/>
          </p:nvSpPr>
          <p:spPr>
            <a:xfrm>
              <a:off x="3402647" y="2473863"/>
              <a:ext cx="156495" cy="199739"/>
            </a:xfrm>
            <a:custGeom>
              <a:avLst/>
              <a:gdLst>
                <a:gd name="connsiteX0" fmla="*/ 60484 w 156495"/>
                <a:gd name="connsiteY0" fmla="*/ 124397 h 199739"/>
                <a:gd name="connsiteX1" fmla="*/ 0 w 156495"/>
                <a:gd name="connsiteY1" fmla="*/ 0 h 199739"/>
                <a:gd name="connsiteX2" fmla="*/ 38767 w 156495"/>
                <a:gd name="connsiteY2" fmla="*/ 0 h 199739"/>
                <a:gd name="connsiteX3" fmla="*/ 77819 w 156495"/>
                <a:gd name="connsiteY3" fmla="*/ 89535 h 199739"/>
                <a:gd name="connsiteX4" fmla="*/ 78962 w 156495"/>
                <a:gd name="connsiteY4" fmla="*/ 89535 h 199739"/>
                <a:gd name="connsiteX5" fmla="*/ 118301 w 156495"/>
                <a:gd name="connsiteY5" fmla="*/ 0 h 199739"/>
                <a:gd name="connsiteX6" fmla="*/ 156496 w 156495"/>
                <a:gd name="connsiteY6" fmla="*/ 0 h 199739"/>
                <a:gd name="connsiteX7" fmla="*/ 96298 w 156495"/>
                <a:gd name="connsiteY7" fmla="*/ 124397 h 199739"/>
                <a:gd name="connsiteX8" fmla="*/ 96298 w 156495"/>
                <a:gd name="connsiteY8" fmla="*/ 199739 h 199739"/>
                <a:gd name="connsiteX9" fmla="*/ 60388 w 156495"/>
                <a:gd name="connsiteY9" fmla="*/ 199739 h 199739"/>
                <a:gd name="connsiteX10" fmla="*/ 60388 w 156495"/>
                <a:gd name="connsiteY10" fmla="*/ 124397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495" h="199739">
                  <a:moveTo>
                    <a:pt x="60484" y="124397"/>
                  </a:moveTo>
                  <a:lnTo>
                    <a:pt x="0" y="0"/>
                  </a:lnTo>
                  <a:lnTo>
                    <a:pt x="38767" y="0"/>
                  </a:lnTo>
                  <a:lnTo>
                    <a:pt x="77819" y="89535"/>
                  </a:lnTo>
                  <a:lnTo>
                    <a:pt x="78962" y="89535"/>
                  </a:lnTo>
                  <a:lnTo>
                    <a:pt x="118301" y="0"/>
                  </a:lnTo>
                  <a:lnTo>
                    <a:pt x="156496" y="0"/>
                  </a:lnTo>
                  <a:lnTo>
                    <a:pt x="96298" y="124397"/>
                  </a:lnTo>
                  <a:lnTo>
                    <a:pt x="96298" y="199739"/>
                  </a:lnTo>
                  <a:lnTo>
                    <a:pt x="60388" y="199739"/>
                  </a:lnTo>
                  <a:lnTo>
                    <a:pt x="60388" y="12439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8" name="Volný tvar: obrazec 17">
              <a:extLst>
                <a:ext uri="{FF2B5EF4-FFF2-40B4-BE49-F238E27FC236}">
                  <a16:creationId xmlns:a16="http://schemas.microsoft.com/office/drawing/2014/main" id="{0017D66E-2040-7457-2263-16FCF92E1A79}"/>
                </a:ext>
              </a:extLst>
            </p:cNvPr>
            <p:cNvSpPr/>
            <p:nvPr/>
          </p:nvSpPr>
          <p:spPr>
            <a:xfrm>
              <a:off x="1877314" y="2785331"/>
              <a:ext cx="136112" cy="204311"/>
            </a:xfrm>
            <a:custGeom>
              <a:avLst/>
              <a:gdLst>
                <a:gd name="connsiteX0" fmla="*/ 36100 w 136112"/>
                <a:gd name="connsiteY0" fmla="*/ 130492 h 204311"/>
                <a:gd name="connsiteX1" fmla="*/ 72009 w 136112"/>
                <a:gd name="connsiteY1" fmla="*/ 171545 h 204311"/>
                <a:gd name="connsiteX2" fmla="*/ 108204 w 136112"/>
                <a:gd name="connsiteY2" fmla="*/ 148971 h 204311"/>
                <a:gd name="connsiteX3" fmla="*/ 136112 w 136112"/>
                <a:gd name="connsiteY3" fmla="*/ 162687 h 204311"/>
                <a:gd name="connsiteX4" fmla="*/ 71914 w 136112"/>
                <a:gd name="connsiteY4" fmla="*/ 204311 h 204311"/>
                <a:gd name="connsiteX5" fmla="*/ 0 w 136112"/>
                <a:gd name="connsiteY5" fmla="*/ 127540 h 204311"/>
                <a:gd name="connsiteX6" fmla="*/ 0 w 136112"/>
                <a:gd name="connsiteY6" fmla="*/ 76771 h 204311"/>
                <a:gd name="connsiteX7" fmla="*/ 71056 w 136112"/>
                <a:gd name="connsiteY7" fmla="*/ 0 h 204311"/>
                <a:gd name="connsiteX8" fmla="*/ 135255 w 136112"/>
                <a:gd name="connsiteY8" fmla="*/ 41053 h 204311"/>
                <a:gd name="connsiteX9" fmla="*/ 107347 w 136112"/>
                <a:gd name="connsiteY9" fmla="*/ 55626 h 204311"/>
                <a:gd name="connsiteX10" fmla="*/ 71152 w 136112"/>
                <a:gd name="connsiteY10" fmla="*/ 32766 h 204311"/>
                <a:gd name="connsiteX11" fmla="*/ 36100 w 136112"/>
                <a:gd name="connsiteY11" fmla="*/ 73819 h 204311"/>
                <a:gd name="connsiteX12" fmla="*/ 36100 w 136112"/>
                <a:gd name="connsiteY12" fmla="*/ 130302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112" h="204311">
                  <a:moveTo>
                    <a:pt x="36100" y="130492"/>
                  </a:moveTo>
                  <a:cubicBezTo>
                    <a:pt x="36100" y="155353"/>
                    <a:pt x="45815" y="171545"/>
                    <a:pt x="72009" y="171545"/>
                  </a:cubicBezTo>
                  <a:cubicBezTo>
                    <a:pt x="86582" y="171545"/>
                    <a:pt x="98012" y="167830"/>
                    <a:pt x="108204" y="148971"/>
                  </a:cubicBezTo>
                  <a:lnTo>
                    <a:pt x="136112" y="162687"/>
                  </a:lnTo>
                  <a:cubicBezTo>
                    <a:pt x="122682" y="191262"/>
                    <a:pt x="103632" y="204311"/>
                    <a:pt x="71914" y="204311"/>
                  </a:cubicBezTo>
                  <a:cubicBezTo>
                    <a:pt x="21431" y="204311"/>
                    <a:pt x="0" y="173545"/>
                    <a:pt x="0" y="127540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863" y="32766"/>
                    <a:pt x="36100" y="49054"/>
                    <a:pt x="36100" y="73819"/>
                  </a:cubicBezTo>
                  <a:lnTo>
                    <a:pt x="36100" y="1303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9" name="Volný tvar: obrazec 18">
              <a:extLst>
                <a:ext uri="{FF2B5EF4-FFF2-40B4-BE49-F238E27FC236}">
                  <a16:creationId xmlns:a16="http://schemas.microsoft.com/office/drawing/2014/main" id="{715CB326-2963-C831-003A-0E3F77DC99C5}"/>
                </a:ext>
              </a:extLst>
            </p:cNvPr>
            <p:cNvSpPr/>
            <p:nvPr/>
          </p:nvSpPr>
          <p:spPr>
            <a:xfrm>
              <a:off x="2044097" y="2787712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5 h 199643"/>
                <a:gd name="connsiteX9" fmla="*/ 105823 w 112109"/>
                <a:gd name="connsiteY9" fmla="*/ 82105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1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0" name="Volný tvar: obrazec 19">
              <a:extLst>
                <a:ext uri="{FF2B5EF4-FFF2-40B4-BE49-F238E27FC236}">
                  <a16:creationId xmlns:a16="http://schemas.microsoft.com/office/drawing/2014/main" id="{A869AFB7-3252-B28E-5DF3-EAB70D61ECC2}"/>
                </a:ext>
              </a:extLst>
            </p:cNvPr>
            <p:cNvSpPr/>
            <p:nvPr/>
          </p:nvSpPr>
          <p:spPr>
            <a:xfrm>
              <a:off x="2197830" y="2787712"/>
              <a:ext cx="146113" cy="199643"/>
            </a:xfrm>
            <a:custGeom>
              <a:avLst/>
              <a:gdLst>
                <a:gd name="connsiteX0" fmla="*/ 0 w 146113"/>
                <a:gd name="connsiteY0" fmla="*/ 0 h 199643"/>
                <a:gd name="connsiteX1" fmla="*/ 30861 w 146113"/>
                <a:gd name="connsiteY1" fmla="*/ 0 h 199643"/>
                <a:gd name="connsiteX2" fmla="*/ 111062 w 146113"/>
                <a:gd name="connsiteY2" fmla="*/ 131540 h 199643"/>
                <a:gd name="connsiteX3" fmla="*/ 112204 w 146113"/>
                <a:gd name="connsiteY3" fmla="*/ 131540 h 199643"/>
                <a:gd name="connsiteX4" fmla="*/ 112204 w 146113"/>
                <a:gd name="connsiteY4" fmla="*/ 0 h 199643"/>
                <a:gd name="connsiteX5" fmla="*/ 146113 w 146113"/>
                <a:gd name="connsiteY5" fmla="*/ 0 h 199643"/>
                <a:gd name="connsiteX6" fmla="*/ 146113 w 146113"/>
                <a:gd name="connsiteY6" fmla="*/ 199644 h 199643"/>
                <a:gd name="connsiteX7" fmla="*/ 114776 w 146113"/>
                <a:gd name="connsiteY7" fmla="*/ 199644 h 199643"/>
                <a:gd name="connsiteX8" fmla="*/ 35242 w 146113"/>
                <a:gd name="connsiteY8" fmla="*/ 68104 h 199643"/>
                <a:gd name="connsiteX9" fmla="*/ 34100 w 146113"/>
                <a:gd name="connsiteY9" fmla="*/ 68104 h 199643"/>
                <a:gd name="connsiteX10" fmla="*/ 34100 w 146113"/>
                <a:gd name="connsiteY10" fmla="*/ 199644 h 199643"/>
                <a:gd name="connsiteX11" fmla="*/ 190 w 146113"/>
                <a:gd name="connsiteY11" fmla="*/ 199644 h 199643"/>
                <a:gd name="connsiteX12" fmla="*/ 190 w 146113"/>
                <a:gd name="connsiteY12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113" h="199643">
                  <a:moveTo>
                    <a:pt x="0" y="0"/>
                  </a:moveTo>
                  <a:lnTo>
                    <a:pt x="30861" y="0"/>
                  </a:lnTo>
                  <a:lnTo>
                    <a:pt x="111062" y="131540"/>
                  </a:lnTo>
                  <a:lnTo>
                    <a:pt x="112204" y="131540"/>
                  </a:lnTo>
                  <a:lnTo>
                    <a:pt x="112204" y="0"/>
                  </a:lnTo>
                  <a:lnTo>
                    <a:pt x="146113" y="0"/>
                  </a:lnTo>
                  <a:lnTo>
                    <a:pt x="146113" y="199644"/>
                  </a:lnTo>
                  <a:lnTo>
                    <a:pt x="114776" y="199644"/>
                  </a:lnTo>
                  <a:lnTo>
                    <a:pt x="35242" y="68104"/>
                  </a:lnTo>
                  <a:lnTo>
                    <a:pt x="34100" y="68104"/>
                  </a:lnTo>
                  <a:lnTo>
                    <a:pt x="34100" y="199644"/>
                  </a:lnTo>
                  <a:lnTo>
                    <a:pt x="190" y="19964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1" name="Volný tvar: obrazec 20">
              <a:extLst>
                <a:ext uri="{FF2B5EF4-FFF2-40B4-BE49-F238E27FC236}">
                  <a16:creationId xmlns:a16="http://schemas.microsoft.com/office/drawing/2014/main" id="{CE0623C0-F4F6-2A5C-A484-5F7BC381E02B}"/>
                </a:ext>
              </a:extLst>
            </p:cNvPr>
            <p:cNvSpPr/>
            <p:nvPr/>
          </p:nvSpPr>
          <p:spPr>
            <a:xfrm>
              <a:off x="2379853" y="2787712"/>
              <a:ext cx="141446" cy="199643"/>
            </a:xfrm>
            <a:custGeom>
              <a:avLst/>
              <a:gdLst>
                <a:gd name="connsiteX0" fmla="*/ 0 w 141446"/>
                <a:gd name="connsiteY0" fmla="*/ 0 h 199643"/>
                <a:gd name="connsiteX1" fmla="*/ 141446 w 141446"/>
                <a:gd name="connsiteY1" fmla="*/ 0 h 199643"/>
                <a:gd name="connsiteX2" fmla="*/ 141446 w 141446"/>
                <a:gd name="connsiteY2" fmla="*/ 31337 h 199643"/>
                <a:gd name="connsiteX3" fmla="*/ 88678 w 141446"/>
                <a:gd name="connsiteY3" fmla="*/ 31337 h 199643"/>
                <a:gd name="connsiteX4" fmla="*/ 88678 w 141446"/>
                <a:gd name="connsiteY4" fmla="*/ 199644 h 199643"/>
                <a:gd name="connsiteX5" fmla="*/ 52768 w 141446"/>
                <a:gd name="connsiteY5" fmla="*/ 199644 h 199643"/>
                <a:gd name="connsiteX6" fmla="*/ 52768 w 141446"/>
                <a:gd name="connsiteY6" fmla="*/ 31337 h 199643"/>
                <a:gd name="connsiteX7" fmla="*/ 0 w 141446"/>
                <a:gd name="connsiteY7" fmla="*/ 31337 h 199643"/>
                <a:gd name="connsiteX8" fmla="*/ 0 w 141446"/>
                <a:gd name="connsiteY8" fmla="*/ 0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6" h="199643">
                  <a:moveTo>
                    <a:pt x="0" y="0"/>
                  </a:moveTo>
                  <a:lnTo>
                    <a:pt x="141446" y="0"/>
                  </a:lnTo>
                  <a:lnTo>
                    <a:pt x="141446" y="31337"/>
                  </a:lnTo>
                  <a:lnTo>
                    <a:pt x="88678" y="31337"/>
                  </a:lnTo>
                  <a:lnTo>
                    <a:pt x="88678" y="199644"/>
                  </a:lnTo>
                  <a:lnTo>
                    <a:pt x="52768" y="199644"/>
                  </a:lnTo>
                  <a:lnTo>
                    <a:pt x="52768" y="31337"/>
                  </a:lnTo>
                  <a:lnTo>
                    <a:pt x="0" y="31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2" name="Volný tvar: obrazec 21">
              <a:extLst>
                <a:ext uri="{FF2B5EF4-FFF2-40B4-BE49-F238E27FC236}">
                  <a16:creationId xmlns:a16="http://schemas.microsoft.com/office/drawing/2014/main" id="{1D2F21E9-1952-F29D-17D6-E3D408AB5D0F}"/>
                </a:ext>
              </a:extLst>
            </p:cNvPr>
            <p:cNvSpPr/>
            <p:nvPr/>
          </p:nvSpPr>
          <p:spPr>
            <a:xfrm>
              <a:off x="2557685" y="2787712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3 w 140112"/>
                <a:gd name="connsiteY11" fmla="*/ 94964 h 199739"/>
                <a:gd name="connsiteX12" fmla="*/ 61246 w 140112"/>
                <a:gd name="connsiteY12" fmla="*/ 94964 h 199739"/>
                <a:gd name="connsiteX13" fmla="*/ 95441 w 140112"/>
                <a:gd name="connsiteY13" fmla="*/ 63341 h 199739"/>
                <a:gd name="connsiteX14" fmla="*/ 58388 w 140112"/>
                <a:gd name="connsiteY14" fmla="*/ 31432 h 199739"/>
                <a:gd name="connsiteX15" fmla="*/ 35528 w 140112"/>
                <a:gd name="connsiteY15" fmla="*/ 31432 h 199739"/>
                <a:gd name="connsiteX16" fmla="*/ 35528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3" y="94964"/>
                  </a:moveTo>
                  <a:lnTo>
                    <a:pt x="61246" y="94964"/>
                  </a:lnTo>
                  <a:cubicBezTo>
                    <a:pt x="82963" y="94964"/>
                    <a:pt x="95441" y="86963"/>
                    <a:pt x="95441" y="63341"/>
                  </a:cubicBezTo>
                  <a:cubicBezTo>
                    <a:pt x="95441" y="38195"/>
                    <a:pt x="82296" y="31432"/>
                    <a:pt x="58388" y="31432"/>
                  </a:cubicBezTo>
                  <a:lnTo>
                    <a:pt x="35528" y="31432"/>
                  </a:lnTo>
                  <a:lnTo>
                    <a:pt x="35528" y="950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3" name="Volný tvar: obrazec 22">
              <a:extLst>
                <a:ext uri="{FF2B5EF4-FFF2-40B4-BE49-F238E27FC236}">
                  <a16:creationId xmlns:a16="http://schemas.microsoft.com/office/drawing/2014/main" id="{EA193337-DF09-293C-EF91-B4D98BC4CA15}"/>
                </a:ext>
              </a:extLst>
            </p:cNvPr>
            <p:cNvSpPr/>
            <p:nvPr/>
          </p:nvSpPr>
          <p:spPr>
            <a:xfrm>
              <a:off x="2728849" y="2787712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5 h 199643"/>
                <a:gd name="connsiteX9" fmla="*/ 105823 w 112109"/>
                <a:gd name="connsiteY9" fmla="*/ 82105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1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4" name="Volný tvar: obrazec 23">
              <a:extLst>
                <a:ext uri="{FF2B5EF4-FFF2-40B4-BE49-F238E27FC236}">
                  <a16:creationId xmlns:a16="http://schemas.microsoft.com/office/drawing/2014/main" id="{153EBEC5-F16A-A388-1111-6576BF831176}"/>
                </a:ext>
              </a:extLst>
            </p:cNvPr>
            <p:cNvSpPr/>
            <p:nvPr/>
          </p:nvSpPr>
          <p:spPr>
            <a:xfrm>
              <a:off x="2968498" y="2787712"/>
              <a:ext cx="131540" cy="199739"/>
            </a:xfrm>
            <a:custGeom>
              <a:avLst/>
              <a:gdLst>
                <a:gd name="connsiteX0" fmla="*/ 0 w 131540"/>
                <a:gd name="connsiteY0" fmla="*/ 0 h 199739"/>
                <a:gd name="connsiteX1" fmla="*/ 58769 w 131540"/>
                <a:gd name="connsiteY1" fmla="*/ 0 h 199739"/>
                <a:gd name="connsiteX2" fmla="*/ 131540 w 131540"/>
                <a:gd name="connsiteY2" fmla="*/ 65627 h 199739"/>
                <a:gd name="connsiteX3" fmla="*/ 61341 w 131540"/>
                <a:gd name="connsiteY3" fmla="*/ 130683 h 199739"/>
                <a:gd name="connsiteX4" fmla="*/ 35909 w 131540"/>
                <a:gd name="connsiteY4" fmla="*/ 130683 h 199739"/>
                <a:gd name="connsiteX5" fmla="*/ 35909 w 131540"/>
                <a:gd name="connsiteY5" fmla="*/ 199739 h 199739"/>
                <a:gd name="connsiteX6" fmla="*/ 0 w 131540"/>
                <a:gd name="connsiteY6" fmla="*/ 199739 h 199739"/>
                <a:gd name="connsiteX7" fmla="*/ 0 w 131540"/>
                <a:gd name="connsiteY7" fmla="*/ 95 h 199739"/>
                <a:gd name="connsiteX8" fmla="*/ 35909 w 131540"/>
                <a:gd name="connsiteY8" fmla="*/ 99250 h 199739"/>
                <a:gd name="connsiteX9" fmla="*/ 59912 w 131540"/>
                <a:gd name="connsiteY9" fmla="*/ 99250 h 199739"/>
                <a:gd name="connsiteX10" fmla="*/ 95250 w 131540"/>
                <a:gd name="connsiteY10" fmla="*/ 64484 h 199739"/>
                <a:gd name="connsiteX11" fmla="*/ 57912 w 131540"/>
                <a:gd name="connsiteY11" fmla="*/ 31432 h 199739"/>
                <a:gd name="connsiteX12" fmla="*/ 35909 w 131540"/>
                <a:gd name="connsiteY12" fmla="*/ 31432 h 199739"/>
                <a:gd name="connsiteX13" fmla="*/ 35909 w 131540"/>
                <a:gd name="connsiteY13" fmla="*/ 99346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540" h="199739">
                  <a:moveTo>
                    <a:pt x="0" y="0"/>
                  </a:moveTo>
                  <a:lnTo>
                    <a:pt x="58769" y="0"/>
                  </a:lnTo>
                  <a:cubicBezTo>
                    <a:pt x="104108" y="0"/>
                    <a:pt x="131540" y="13144"/>
                    <a:pt x="131540" y="65627"/>
                  </a:cubicBezTo>
                  <a:cubicBezTo>
                    <a:pt x="131540" y="111823"/>
                    <a:pt x="105632" y="130683"/>
                    <a:pt x="61341" y="130683"/>
                  </a:cubicBezTo>
                  <a:lnTo>
                    <a:pt x="35909" y="130683"/>
                  </a:lnTo>
                  <a:lnTo>
                    <a:pt x="35909" y="199739"/>
                  </a:lnTo>
                  <a:lnTo>
                    <a:pt x="0" y="199739"/>
                  </a:lnTo>
                  <a:lnTo>
                    <a:pt x="0" y="95"/>
                  </a:lnTo>
                  <a:close/>
                  <a:moveTo>
                    <a:pt x="35909" y="99250"/>
                  </a:moveTo>
                  <a:lnTo>
                    <a:pt x="59912" y="99250"/>
                  </a:lnTo>
                  <a:cubicBezTo>
                    <a:pt x="85534" y="99250"/>
                    <a:pt x="95250" y="88392"/>
                    <a:pt x="95250" y="64484"/>
                  </a:cubicBezTo>
                  <a:cubicBezTo>
                    <a:pt x="95250" y="40576"/>
                    <a:pt x="85249" y="31432"/>
                    <a:pt x="57912" y="31432"/>
                  </a:cubicBezTo>
                  <a:lnTo>
                    <a:pt x="35909" y="31432"/>
                  </a:lnTo>
                  <a:lnTo>
                    <a:pt x="35909" y="993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5" name="Volný tvar: obrazec 24">
              <a:extLst>
                <a:ext uri="{FF2B5EF4-FFF2-40B4-BE49-F238E27FC236}">
                  <a16:creationId xmlns:a16="http://schemas.microsoft.com/office/drawing/2014/main" id="{C6781456-54F4-16F3-D191-57829081AC93}"/>
                </a:ext>
              </a:extLst>
            </p:cNvPr>
            <p:cNvSpPr/>
            <p:nvPr/>
          </p:nvSpPr>
          <p:spPr>
            <a:xfrm>
              <a:off x="3137662" y="2787712"/>
              <a:ext cx="140112" cy="199739"/>
            </a:xfrm>
            <a:custGeom>
              <a:avLst/>
              <a:gdLst>
                <a:gd name="connsiteX0" fmla="*/ 0 w 140112"/>
                <a:gd name="connsiteY0" fmla="*/ 0 h 199739"/>
                <a:gd name="connsiteX1" fmla="*/ 60198 w 140112"/>
                <a:gd name="connsiteY1" fmla="*/ 0 h 199739"/>
                <a:gd name="connsiteX2" fmla="*/ 131826 w 140112"/>
                <a:gd name="connsiteY2" fmla="*/ 63341 h 199739"/>
                <a:gd name="connsiteX3" fmla="*/ 97060 w 140112"/>
                <a:gd name="connsiteY3" fmla="*/ 120682 h 199739"/>
                <a:gd name="connsiteX4" fmla="*/ 140113 w 140112"/>
                <a:gd name="connsiteY4" fmla="*/ 199739 h 199739"/>
                <a:gd name="connsiteX5" fmla="*/ 100203 w 140112"/>
                <a:gd name="connsiteY5" fmla="*/ 199739 h 199739"/>
                <a:gd name="connsiteX6" fmla="*/ 62865 w 140112"/>
                <a:gd name="connsiteY6" fmla="*/ 126397 h 199739"/>
                <a:gd name="connsiteX7" fmla="*/ 35719 w 140112"/>
                <a:gd name="connsiteY7" fmla="*/ 126397 h 199739"/>
                <a:gd name="connsiteX8" fmla="*/ 35719 w 140112"/>
                <a:gd name="connsiteY8" fmla="*/ 199739 h 199739"/>
                <a:gd name="connsiteX9" fmla="*/ 95 w 140112"/>
                <a:gd name="connsiteY9" fmla="*/ 199739 h 199739"/>
                <a:gd name="connsiteX10" fmla="*/ 95 w 140112"/>
                <a:gd name="connsiteY10" fmla="*/ 95 h 199739"/>
                <a:gd name="connsiteX11" fmla="*/ 35624 w 140112"/>
                <a:gd name="connsiteY11" fmla="*/ 94964 h 199739"/>
                <a:gd name="connsiteX12" fmla="*/ 61341 w 140112"/>
                <a:gd name="connsiteY12" fmla="*/ 94964 h 199739"/>
                <a:gd name="connsiteX13" fmla="*/ 95536 w 140112"/>
                <a:gd name="connsiteY13" fmla="*/ 63341 h 199739"/>
                <a:gd name="connsiteX14" fmla="*/ 58483 w 140112"/>
                <a:gd name="connsiteY14" fmla="*/ 31432 h 199739"/>
                <a:gd name="connsiteX15" fmla="*/ 35624 w 140112"/>
                <a:gd name="connsiteY15" fmla="*/ 31432 h 199739"/>
                <a:gd name="connsiteX16" fmla="*/ 35624 w 140112"/>
                <a:gd name="connsiteY16" fmla="*/ 95059 h 19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112" h="199739">
                  <a:moveTo>
                    <a:pt x="0" y="0"/>
                  </a:moveTo>
                  <a:lnTo>
                    <a:pt x="60198" y="0"/>
                  </a:lnTo>
                  <a:cubicBezTo>
                    <a:pt x="104680" y="0"/>
                    <a:pt x="131826" y="17717"/>
                    <a:pt x="131826" y="63341"/>
                  </a:cubicBezTo>
                  <a:cubicBezTo>
                    <a:pt x="131826" y="100108"/>
                    <a:pt x="112109" y="114681"/>
                    <a:pt x="97060" y="120682"/>
                  </a:cubicBezTo>
                  <a:lnTo>
                    <a:pt x="140113" y="199739"/>
                  </a:lnTo>
                  <a:lnTo>
                    <a:pt x="100203" y="199739"/>
                  </a:lnTo>
                  <a:lnTo>
                    <a:pt x="62865" y="126397"/>
                  </a:lnTo>
                  <a:lnTo>
                    <a:pt x="35719" y="126397"/>
                  </a:lnTo>
                  <a:lnTo>
                    <a:pt x="35719" y="199739"/>
                  </a:lnTo>
                  <a:lnTo>
                    <a:pt x="95" y="199739"/>
                  </a:lnTo>
                  <a:lnTo>
                    <a:pt x="95" y="95"/>
                  </a:lnTo>
                  <a:close/>
                  <a:moveTo>
                    <a:pt x="35624" y="94964"/>
                  </a:moveTo>
                  <a:lnTo>
                    <a:pt x="61341" y="94964"/>
                  </a:lnTo>
                  <a:cubicBezTo>
                    <a:pt x="83058" y="94964"/>
                    <a:pt x="95536" y="86963"/>
                    <a:pt x="95536" y="63341"/>
                  </a:cubicBezTo>
                  <a:cubicBezTo>
                    <a:pt x="95536" y="38195"/>
                    <a:pt x="82391" y="31432"/>
                    <a:pt x="58483" y="31432"/>
                  </a:cubicBezTo>
                  <a:lnTo>
                    <a:pt x="35624" y="31432"/>
                  </a:lnTo>
                  <a:lnTo>
                    <a:pt x="35624" y="950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6" name="Volný tvar: obrazec 25">
              <a:extLst>
                <a:ext uri="{FF2B5EF4-FFF2-40B4-BE49-F238E27FC236}">
                  <a16:creationId xmlns:a16="http://schemas.microsoft.com/office/drawing/2014/main" id="{2883C228-2D08-BB00-D137-BF5604C7C4BE}"/>
                </a:ext>
              </a:extLst>
            </p:cNvPr>
            <p:cNvSpPr/>
            <p:nvPr/>
          </p:nvSpPr>
          <p:spPr>
            <a:xfrm>
              <a:off x="3291681" y="2787712"/>
              <a:ext cx="162591" cy="199643"/>
            </a:xfrm>
            <a:custGeom>
              <a:avLst/>
              <a:gdLst>
                <a:gd name="connsiteX0" fmla="*/ 50197 w 162591"/>
                <a:gd name="connsiteY0" fmla="*/ 155448 h 199643"/>
                <a:gd name="connsiteX1" fmla="*/ 36195 w 162591"/>
                <a:gd name="connsiteY1" fmla="*/ 199644 h 199643"/>
                <a:gd name="connsiteX2" fmla="*/ 0 w 162591"/>
                <a:gd name="connsiteY2" fmla="*/ 199644 h 199643"/>
                <a:gd name="connsiteX3" fmla="*/ 64484 w 162591"/>
                <a:gd name="connsiteY3" fmla="*/ 0 h 199643"/>
                <a:gd name="connsiteX4" fmla="*/ 98107 w 162591"/>
                <a:gd name="connsiteY4" fmla="*/ 0 h 199643"/>
                <a:gd name="connsiteX5" fmla="*/ 162592 w 162591"/>
                <a:gd name="connsiteY5" fmla="*/ 199644 h 199643"/>
                <a:gd name="connsiteX6" fmla="*/ 126111 w 162591"/>
                <a:gd name="connsiteY6" fmla="*/ 199644 h 199643"/>
                <a:gd name="connsiteX7" fmla="*/ 112395 w 162591"/>
                <a:gd name="connsiteY7" fmla="*/ 155448 h 199643"/>
                <a:gd name="connsiteX8" fmla="*/ 50197 w 162591"/>
                <a:gd name="connsiteY8" fmla="*/ 155448 h 199643"/>
                <a:gd name="connsiteX9" fmla="*/ 104108 w 162591"/>
                <a:gd name="connsiteY9" fmla="*/ 123825 h 199643"/>
                <a:gd name="connsiteX10" fmla="*/ 81820 w 162591"/>
                <a:gd name="connsiteY10" fmla="*/ 50482 h 199643"/>
                <a:gd name="connsiteX11" fmla="*/ 80677 w 162591"/>
                <a:gd name="connsiteY11" fmla="*/ 50482 h 199643"/>
                <a:gd name="connsiteX12" fmla="*/ 58388 w 162591"/>
                <a:gd name="connsiteY12" fmla="*/ 123825 h 199643"/>
                <a:gd name="connsiteX13" fmla="*/ 104013 w 162591"/>
                <a:gd name="connsiteY13" fmla="*/ 123825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91" h="199643">
                  <a:moveTo>
                    <a:pt x="50197" y="155448"/>
                  </a:moveTo>
                  <a:lnTo>
                    <a:pt x="36195" y="199644"/>
                  </a:lnTo>
                  <a:lnTo>
                    <a:pt x="0" y="199644"/>
                  </a:lnTo>
                  <a:lnTo>
                    <a:pt x="64484" y="0"/>
                  </a:lnTo>
                  <a:lnTo>
                    <a:pt x="98107" y="0"/>
                  </a:lnTo>
                  <a:lnTo>
                    <a:pt x="162592" y="199644"/>
                  </a:lnTo>
                  <a:lnTo>
                    <a:pt x="126111" y="199644"/>
                  </a:lnTo>
                  <a:lnTo>
                    <a:pt x="112395" y="155448"/>
                  </a:lnTo>
                  <a:lnTo>
                    <a:pt x="50197" y="155448"/>
                  </a:lnTo>
                  <a:close/>
                  <a:moveTo>
                    <a:pt x="104108" y="123825"/>
                  </a:moveTo>
                  <a:lnTo>
                    <a:pt x="81820" y="50482"/>
                  </a:lnTo>
                  <a:lnTo>
                    <a:pt x="80677" y="50482"/>
                  </a:lnTo>
                  <a:lnTo>
                    <a:pt x="58388" y="123825"/>
                  </a:lnTo>
                  <a:lnTo>
                    <a:pt x="104013" y="1238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7" name="Volný tvar: obrazec 26">
              <a:extLst>
                <a:ext uri="{FF2B5EF4-FFF2-40B4-BE49-F238E27FC236}">
                  <a16:creationId xmlns:a16="http://schemas.microsoft.com/office/drawing/2014/main" id="{F6B826F7-F99A-9E03-E3EF-4AA2F42FFCC0}"/>
                </a:ext>
              </a:extLst>
            </p:cNvPr>
            <p:cNvSpPr/>
            <p:nvPr/>
          </p:nvSpPr>
          <p:spPr>
            <a:xfrm>
              <a:off x="3477704" y="2785426"/>
              <a:ext cx="139826" cy="204311"/>
            </a:xfrm>
            <a:custGeom>
              <a:avLst/>
              <a:gdLst>
                <a:gd name="connsiteX0" fmla="*/ 70485 w 139826"/>
                <a:gd name="connsiteY0" fmla="*/ 91345 h 204311"/>
                <a:gd name="connsiteX1" fmla="*/ 139827 w 139826"/>
                <a:gd name="connsiteY1" fmla="*/ 91345 h 204311"/>
                <a:gd name="connsiteX2" fmla="*/ 139827 w 139826"/>
                <a:gd name="connsiteY2" fmla="*/ 168402 h 204311"/>
                <a:gd name="connsiteX3" fmla="*/ 71056 w 139826"/>
                <a:gd name="connsiteY3" fmla="*/ 204311 h 204311"/>
                <a:gd name="connsiteX4" fmla="*/ 0 w 139826"/>
                <a:gd name="connsiteY4" fmla="*/ 127254 h 204311"/>
                <a:gd name="connsiteX5" fmla="*/ 0 w 139826"/>
                <a:gd name="connsiteY5" fmla="*/ 76771 h 204311"/>
                <a:gd name="connsiteX6" fmla="*/ 71056 w 139826"/>
                <a:gd name="connsiteY6" fmla="*/ 0 h 204311"/>
                <a:gd name="connsiteX7" fmla="*/ 135255 w 139826"/>
                <a:gd name="connsiteY7" fmla="*/ 41053 h 204311"/>
                <a:gd name="connsiteX8" fmla="*/ 107347 w 139826"/>
                <a:gd name="connsiteY8" fmla="*/ 55626 h 204311"/>
                <a:gd name="connsiteX9" fmla="*/ 71152 w 139826"/>
                <a:gd name="connsiteY9" fmla="*/ 32766 h 204311"/>
                <a:gd name="connsiteX10" fmla="*/ 36100 w 139826"/>
                <a:gd name="connsiteY10" fmla="*/ 73819 h 204311"/>
                <a:gd name="connsiteX11" fmla="*/ 36100 w 139826"/>
                <a:gd name="connsiteY11" fmla="*/ 130016 h 204311"/>
                <a:gd name="connsiteX12" fmla="*/ 72009 w 139826"/>
                <a:gd name="connsiteY12" fmla="*/ 171069 h 204311"/>
                <a:gd name="connsiteX13" fmla="*/ 106204 w 139826"/>
                <a:gd name="connsiteY13" fmla="*/ 157353 h 204311"/>
                <a:gd name="connsiteX14" fmla="*/ 106204 w 139826"/>
                <a:gd name="connsiteY14" fmla="*/ 122015 h 204311"/>
                <a:gd name="connsiteX15" fmla="*/ 70580 w 139826"/>
                <a:gd name="connsiteY15" fmla="*/ 122015 h 204311"/>
                <a:gd name="connsiteX16" fmla="*/ 70580 w 139826"/>
                <a:gd name="connsiteY16" fmla="*/ 91250 h 20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826" h="204311">
                  <a:moveTo>
                    <a:pt x="70485" y="91345"/>
                  </a:moveTo>
                  <a:lnTo>
                    <a:pt x="139827" y="91345"/>
                  </a:lnTo>
                  <a:lnTo>
                    <a:pt x="139827" y="168402"/>
                  </a:lnTo>
                  <a:cubicBezTo>
                    <a:pt x="131540" y="182404"/>
                    <a:pt x="110680" y="204311"/>
                    <a:pt x="71056" y="204311"/>
                  </a:cubicBezTo>
                  <a:cubicBezTo>
                    <a:pt x="20574" y="204311"/>
                    <a:pt x="0" y="173260"/>
                    <a:pt x="0" y="127254"/>
                  </a:cubicBezTo>
                  <a:lnTo>
                    <a:pt x="0" y="76771"/>
                  </a:lnTo>
                  <a:cubicBezTo>
                    <a:pt x="0" y="30861"/>
                    <a:pt x="20574" y="0"/>
                    <a:pt x="71056" y="0"/>
                  </a:cubicBezTo>
                  <a:cubicBezTo>
                    <a:pt x="102679" y="0"/>
                    <a:pt x="123539" y="14573"/>
                    <a:pt x="135255" y="41053"/>
                  </a:cubicBezTo>
                  <a:lnTo>
                    <a:pt x="107347" y="55626"/>
                  </a:lnTo>
                  <a:cubicBezTo>
                    <a:pt x="97060" y="38481"/>
                    <a:pt x="85630" y="32766"/>
                    <a:pt x="71152" y="32766"/>
                  </a:cubicBezTo>
                  <a:cubicBezTo>
                    <a:pt x="44958" y="32766"/>
                    <a:pt x="36100" y="49054"/>
                    <a:pt x="36100" y="73819"/>
                  </a:cubicBezTo>
                  <a:lnTo>
                    <a:pt x="36100" y="130016"/>
                  </a:lnTo>
                  <a:cubicBezTo>
                    <a:pt x="36100" y="154876"/>
                    <a:pt x="45815" y="171069"/>
                    <a:pt x="72009" y="171069"/>
                  </a:cubicBezTo>
                  <a:cubicBezTo>
                    <a:pt x="90297" y="171069"/>
                    <a:pt x="101155" y="164211"/>
                    <a:pt x="106204" y="157353"/>
                  </a:cubicBezTo>
                  <a:lnTo>
                    <a:pt x="106204" y="122015"/>
                  </a:lnTo>
                  <a:lnTo>
                    <a:pt x="70580" y="122015"/>
                  </a:lnTo>
                  <a:lnTo>
                    <a:pt x="70580" y="912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8" name="Volný tvar: obrazec 27">
              <a:extLst>
                <a:ext uri="{FF2B5EF4-FFF2-40B4-BE49-F238E27FC236}">
                  <a16:creationId xmlns:a16="http://schemas.microsoft.com/office/drawing/2014/main" id="{5DF9EC1F-7FC7-EAB0-B980-598DD080D7E9}"/>
                </a:ext>
              </a:extLst>
            </p:cNvPr>
            <p:cNvSpPr/>
            <p:nvPr/>
          </p:nvSpPr>
          <p:spPr>
            <a:xfrm>
              <a:off x="3658965" y="2787712"/>
              <a:ext cx="139255" cy="202025"/>
            </a:xfrm>
            <a:custGeom>
              <a:avLst/>
              <a:gdLst>
                <a:gd name="connsiteX0" fmla="*/ 190 w 139255"/>
                <a:gd name="connsiteY0" fmla="*/ 134684 h 202025"/>
                <a:gd name="connsiteX1" fmla="*/ 190 w 139255"/>
                <a:gd name="connsiteY1" fmla="*/ 0 h 202025"/>
                <a:gd name="connsiteX2" fmla="*/ 36100 w 139255"/>
                <a:gd name="connsiteY2" fmla="*/ 0 h 202025"/>
                <a:gd name="connsiteX3" fmla="*/ 36100 w 139255"/>
                <a:gd name="connsiteY3" fmla="*/ 131826 h 202025"/>
                <a:gd name="connsiteX4" fmla="*/ 69723 w 139255"/>
                <a:gd name="connsiteY4" fmla="*/ 169735 h 202025"/>
                <a:gd name="connsiteX5" fmla="*/ 103346 w 139255"/>
                <a:gd name="connsiteY5" fmla="*/ 131826 h 202025"/>
                <a:gd name="connsiteX6" fmla="*/ 103346 w 139255"/>
                <a:gd name="connsiteY6" fmla="*/ 0 h 202025"/>
                <a:gd name="connsiteX7" fmla="*/ 139255 w 139255"/>
                <a:gd name="connsiteY7" fmla="*/ 0 h 202025"/>
                <a:gd name="connsiteX8" fmla="*/ 139255 w 139255"/>
                <a:gd name="connsiteY8" fmla="*/ 134684 h 202025"/>
                <a:gd name="connsiteX9" fmla="*/ 69628 w 139255"/>
                <a:gd name="connsiteY9" fmla="*/ 202025 h 202025"/>
                <a:gd name="connsiteX10" fmla="*/ 0 w 139255"/>
                <a:gd name="connsiteY10" fmla="*/ 134684 h 2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255" h="202025">
                  <a:moveTo>
                    <a:pt x="190" y="134684"/>
                  </a:moveTo>
                  <a:lnTo>
                    <a:pt x="190" y="0"/>
                  </a:lnTo>
                  <a:lnTo>
                    <a:pt x="36100" y="0"/>
                  </a:lnTo>
                  <a:lnTo>
                    <a:pt x="36100" y="131826"/>
                  </a:lnTo>
                  <a:cubicBezTo>
                    <a:pt x="36100" y="154686"/>
                    <a:pt x="42958" y="169735"/>
                    <a:pt x="69723" y="169735"/>
                  </a:cubicBezTo>
                  <a:cubicBezTo>
                    <a:pt x="96488" y="169735"/>
                    <a:pt x="103346" y="154591"/>
                    <a:pt x="103346" y="131826"/>
                  </a:cubicBezTo>
                  <a:lnTo>
                    <a:pt x="103346" y="0"/>
                  </a:lnTo>
                  <a:lnTo>
                    <a:pt x="139255" y="0"/>
                  </a:lnTo>
                  <a:lnTo>
                    <a:pt x="139255" y="134684"/>
                  </a:lnTo>
                  <a:cubicBezTo>
                    <a:pt x="139255" y="177451"/>
                    <a:pt x="115824" y="202025"/>
                    <a:pt x="69628" y="202025"/>
                  </a:cubicBezTo>
                  <a:cubicBezTo>
                    <a:pt x="23431" y="202025"/>
                    <a:pt x="0" y="177451"/>
                    <a:pt x="0" y="13468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29" name="Volný tvar: obrazec 28">
              <a:extLst>
                <a:ext uri="{FF2B5EF4-FFF2-40B4-BE49-F238E27FC236}">
                  <a16:creationId xmlns:a16="http://schemas.microsoft.com/office/drawing/2014/main" id="{9AAF42C2-FB28-ACFB-C432-2A23E79B2352}"/>
                </a:ext>
              </a:extLst>
            </p:cNvPr>
            <p:cNvSpPr/>
            <p:nvPr/>
          </p:nvSpPr>
          <p:spPr>
            <a:xfrm>
              <a:off x="3845179" y="2787712"/>
              <a:ext cx="112109" cy="199643"/>
            </a:xfrm>
            <a:custGeom>
              <a:avLst/>
              <a:gdLst>
                <a:gd name="connsiteX0" fmla="*/ 35909 w 112109"/>
                <a:gd name="connsiteY0" fmla="*/ 168307 h 199643"/>
                <a:gd name="connsiteX1" fmla="*/ 112109 w 112109"/>
                <a:gd name="connsiteY1" fmla="*/ 168307 h 199643"/>
                <a:gd name="connsiteX2" fmla="*/ 112109 w 112109"/>
                <a:gd name="connsiteY2" fmla="*/ 199644 h 199643"/>
                <a:gd name="connsiteX3" fmla="*/ 0 w 112109"/>
                <a:gd name="connsiteY3" fmla="*/ 199644 h 199643"/>
                <a:gd name="connsiteX4" fmla="*/ 0 w 112109"/>
                <a:gd name="connsiteY4" fmla="*/ 0 h 199643"/>
                <a:gd name="connsiteX5" fmla="*/ 112109 w 112109"/>
                <a:gd name="connsiteY5" fmla="*/ 0 h 199643"/>
                <a:gd name="connsiteX6" fmla="*/ 112109 w 112109"/>
                <a:gd name="connsiteY6" fmla="*/ 31337 h 199643"/>
                <a:gd name="connsiteX7" fmla="*/ 35909 w 112109"/>
                <a:gd name="connsiteY7" fmla="*/ 31337 h 199643"/>
                <a:gd name="connsiteX8" fmla="*/ 35909 w 112109"/>
                <a:gd name="connsiteY8" fmla="*/ 82105 h 199643"/>
                <a:gd name="connsiteX9" fmla="*/ 105823 w 112109"/>
                <a:gd name="connsiteY9" fmla="*/ 82105 h 199643"/>
                <a:gd name="connsiteX10" fmla="*/ 105823 w 112109"/>
                <a:gd name="connsiteY10" fmla="*/ 113443 h 199643"/>
                <a:gd name="connsiteX11" fmla="*/ 35909 w 112109"/>
                <a:gd name="connsiteY11" fmla="*/ 113443 h 199643"/>
                <a:gd name="connsiteX12" fmla="*/ 35909 w 112109"/>
                <a:gd name="connsiteY12" fmla="*/ 168211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09" h="199643">
                  <a:moveTo>
                    <a:pt x="35909" y="168307"/>
                  </a:moveTo>
                  <a:lnTo>
                    <a:pt x="112109" y="168307"/>
                  </a:lnTo>
                  <a:lnTo>
                    <a:pt x="112109" y="199644"/>
                  </a:lnTo>
                  <a:lnTo>
                    <a:pt x="0" y="199644"/>
                  </a:lnTo>
                  <a:lnTo>
                    <a:pt x="0" y="0"/>
                  </a:lnTo>
                  <a:lnTo>
                    <a:pt x="112109" y="0"/>
                  </a:lnTo>
                  <a:lnTo>
                    <a:pt x="112109" y="31337"/>
                  </a:lnTo>
                  <a:lnTo>
                    <a:pt x="35909" y="31337"/>
                  </a:lnTo>
                  <a:lnTo>
                    <a:pt x="35909" y="82105"/>
                  </a:lnTo>
                  <a:lnTo>
                    <a:pt x="105823" y="82105"/>
                  </a:lnTo>
                  <a:lnTo>
                    <a:pt x="105823" y="113443"/>
                  </a:lnTo>
                  <a:lnTo>
                    <a:pt x="35909" y="113443"/>
                  </a:lnTo>
                  <a:lnTo>
                    <a:pt x="35909" y="1682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32" name="Grafický objekt 5">
            <a:extLst>
              <a:ext uri="{FF2B5EF4-FFF2-40B4-BE49-F238E27FC236}">
                <a16:creationId xmlns:a16="http://schemas.microsoft.com/office/drawing/2014/main" id="{F6C7B8BF-22AD-2AA9-8928-4EBCF182EC30}"/>
              </a:ext>
            </a:extLst>
          </p:cNvPr>
          <p:cNvGrpSpPr/>
          <p:nvPr userDrawn="1"/>
        </p:nvGrpSpPr>
        <p:grpSpPr>
          <a:xfrm>
            <a:off x="732504" y="849756"/>
            <a:ext cx="1026890" cy="1027080"/>
            <a:chOff x="732504" y="849756"/>
            <a:chExt cx="1026890" cy="1027080"/>
          </a:xfrm>
          <a:solidFill>
            <a:srgbClr val="FFFFFF"/>
          </a:solidFill>
        </p:grpSpPr>
        <p:sp>
          <p:nvSpPr>
            <p:cNvPr id="33" name="Volný tvar: obrazec 32">
              <a:extLst>
                <a:ext uri="{FF2B5EF4-FFF2-40B4-BE49-F238E27FC236}">
                  <a16:creationId xmlns:a16="http://schemas.microsoft.com/office/drawing/2014/main" id="{73012FF3-5269-1B6A-D065-E5E4082F1998}"/>
                </a:ext>
              </a:extLst>
            </p:cNvPr>
            <p:cNvSpPr/>
            <p:nvPr/>
          </p:nvSpPr>
          <p:spPr>
            <a:xfrm>
              <a:off x="732504" y="1049399"/>
              <a:ext cx="827246" cy="827436"/>
            </a:xfrm>
            <a:custGeom>
              <a:avLst/>
              <a:gdLst>
                <a:gd name="connsiteX0" fmla="*/ 313658 w 827246"/>
                <a:gd name="connsiteY0" fmla="*/ 0 h 827436"/>
                <a:gd name="connsiteX1" fmla="*/ 0 w 827246"/>
                <a:gd name="connsiteY1" fmla="*/ 313849 h 827436"/>
                <a:gd name="connsiteX2" fmla="*/ 513398 w 827246"/>
                <a:gd name="connsiteY2" fmla="*/ 827437 h 827436"/>
                <a:gd name="connsiteX3" fmla="*/ 827246 w 827246"/>
                <a:gd name="connsiteY3" fmla="*/ 513588 h 827436"/>
                <a:gd name="connsiteX4" fmla="*/ 713137 w 827246"/>
                <a:gd name="connsiteY4" fmla="*/ 399479 h 827436"/>
                <a:gd name="connsiteX5" fmla="*/ 513398 w 827246"/>
                <a:gd name="connsiteY5" fmla="*/ 599218 h 827436"/>
                <a:gd name="connsiteX6" fmla="*/ 228029 w 827246"/>
                <a:gd name="connsiteY6" fmla="*/ 313849 h 827436"/>
                <a:gd name="connsiteX7" fmla="*/ 427863 w 827246"/>
                <a:gd name="connsiteY7" fmla="*/ 114205 h 827436"/>
                <a:gd name="connsiteX8" fmla="*/ 313658 w 827246"/>
                <a:gd name="connsiteY8" fmla="*/ 0 h 82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7246" h="827436">
                  <a:moveTo>
                    <a:pt x="313658" y="0"/>
                  </a:moveTo>
                  <a:lnTo>
                    <a:pt x="0" y="313849"/>
                  </a:lnTo>
                  <a:lnTo>
                    <a:pt x="513398" y="827437"/>
                  </a:lnTo>
                  <a:lnTo>
                    <a:pt x="827246" y="513588"/>
                  </a:lnTo>
                  <a:lnTo>
                    <a:pt x="713137" y="399479"/>
                  </a:lnTo>
                  <a:lnTo>
                    <a:pt x="513398" y="599218"/>
                  </a:lnTo>
                  <a:lnTo>
                    <a:pt x="228029" y="313849"/>
                  </a:lnTo>
                  <a:lnTo>
                    <a:pt x="427863" y="114205"/>
                  </a:lnTo>
                  <a:lnTo>
                    <a:pt x="31365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34" name="Volný tvar: obrazec 33">
              <a:extLst>
                <a:ext uri="{FF2B5EF4-FFF2-40B4-BE49-F238E27FC236}">
                  <a16:creationId xmlns:a16="http://schemas.microsoft.com/office/drawing/2014/main" id="{7DACF690-984B-9E18-AD4C-55FE36476772}"/>
                </a:ext>
              </a:extLst>
            </p:cNvPr>
            <p:cNvSpPr/>
            <p:nvPr/>
          </p:nvSpPr>
          <p:spPr>
            <a:xfrm>
              <a:off x="1131697" y="849756"/>
              <a:ext cx="627697" cy="627697"/>
            </a:xfrm>
            <a:custGeom>
              <a:avLst/>
              <a:gdLst>
                <a:gd name="connsiteX0" fmla="*/ 0 w 627697"/>
                <a:gd name="connsiteY0" fmla="*/ 513493 h 627697"/>
                <a:gd name="connsiteX1" fmla="*/ 114205 w 627697"/>
                <a:gd name="connsiteY1" fmla="*/ 627698 h 627697"/>
                <a:gd name="connsiteX2" fmla="*/ 313944 w 627697"/>
                <a:gd name="connsiteY2" fmla="*/ 427863 h 627697"/>
                <a:gd name="connsiteX3" fmla="*/ 513588 w 627697"/>
                <a:gd name="connsiteY3" fmla="*/ 627698 h 627697"/>
                <a:gd name="connsiteX4" fmla="*/ 627698 w 627697"/>
                <a:gd name="connsiteY4" fmla="*/ 513493 h 627697"/>
                <a:gd name="connsiteX5" fmla="*/ 114205 w 627697"/>
                <a:gd name="connsiteY5" fmla="*/ 0 h 627697"/>
                <a:gd name="connsiteX6" fmla="*/ 0 w 627697"/>
                <a:gd name="connsiteY6" fmla="*/ 114205 h 627697"/>
                <a:gd name="connsiteX7" fmla="*/ 199739 w 627697"/>
                <a:gd name="connsiteY7" fmla="*/ 313849 h 627697"/>
                <a:gd name="connsiteX8" fmla="*/ 0 w 627697"/>
                <a:gd name="connsiteY8" fmla="*/ 513493 h 6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697" h="627697">
                  <a:moveTo>
                    <a:pt x="0" y="513493"/>
                  </a:moveTo>
                  <a:lnTo>
                    <a:pt x="114205" y="627698"/>
                  </a:lnTo>
                  <a:lnTo>
                    <a:pt x="313944" y="427863"/>
                  </a:lnTo>
                  <a:lnTo>
                    <a:pt x="513588" y="627698"/>
                  </a:lnTo>
                  <a:lnTo>
                    <a:pt x="627698" y="513493"/>
                  </a:lnTo>
                  <a:lnTo>
                    <a:pt x="114205" y="0"/>
                  </a:lnTo>
                  <a:lnTo>
                    <a:pt x="0" y="114205"/>
                  </a:lnTo>
                  <a:lnTo>
                    <a:pt x="199739" y="313849"/>
                  </a:lnTo>
                  <a:lnTo>
                    <a:pt x="0" y="5134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1062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14350-1B48-4A2C-BCCC-D5FBEFE85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FDC4-4C32-4EE8-B5E3-84A39A1B2549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F4529FE6-FD16-4DDB-86C1-C52738D3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079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14350-1B48-4A2C-BCCC-D5FBEFE8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1520824"/>
            <a:ext cx="6164262" cy="48244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6E4-42CF-4378-B08A-9FB0A494C64A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BBEDFE5-62BA-4BB8-B610-8CCA0448F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900" y="0"/>
            <a:ext cx="4991100" cy="6345239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6454773" cy="49705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8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14350-1B48-4A2C-BCCC-D5FBEFE8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1520824"/>
            <a:ext cx="4973617" cy="48244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D094-9CDB-47CF-A01B-83A85E6D91EC}" type="datetime1">
              <a:rPr lang="cs-CZ" smtClean="0"/>
              <a:t>02.10.2024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8" name="Zástupný symbol obrázku 17">
            <a:extLst>
              <a:ext uri="{FF2B5EF4-FFF2-40B4-BE49-F238E27FC236}">
                <a16:creationId xmlns:a16="http://schemas.microsoft.com/office/drawing/2014/main" id="{A1B51BA2-51A4-4A42-AE81-E8996B186F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6548" y="0"/>
            <a:ext cx="5705452" cy="6345238"/>
          </a:xfrm>
          <a:custGeom>
            <a:avLst/>
            <a:gdLst>
              <a:gd name="connsiteX0" fmla="*/ 2498760 w 5705452"/>
              <a:gd name="connsiteY0" fmla="*/ 0 h 6345238"/>
              <a:gd name="connsiteX1" fmla="*/ 5705452 w 5705452"/>
              <a:gd name="connsiteY1" fmla="*/ 0 h 6345238"/>
              <a:gd name="connsiteX2" fmla="*/ 5705452 w 5705452"/>
              <a:gd name="connsiteY2" fmla="*/ 512223 h 6345238"/>
              <a:gd name="connsiteX3" fmla="*/ 5705452 w 5705452"/>
              <a:gd name="connsiteY3" fmla="*/ 4485661 h 6345238"/>
              <a:gd name="connsiteX4" fmla="*/ 4839515 w 5705452"/>
              <a:gd name="connsiteY4" fmla="*/ 5351352 h 6345238"/>
              <a:gd name="connsiteX5" fmla="*/ 3845630 w 5705452"/>
              <a:gd name="connsiteY5" fmla="*/ 6345238 h 6345238"/>
              <a:gd name="connsiteX6" fmla="*/ 0 w 5705452"/>
              <a:gd name="connsiteY6" fmla="*/ 2499125 h 6345238"/>
              <a:gd name="connsiteX7" fmla="*/ 1880965 w 5705452"/>
              <a:gd name="connsiteY7" fmla="*/ 617997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5452" h="6345238">
                <a:moveTo>
                  <a:pt x="2498760" y="0"/>
                </a:moveTo>
                <a:lnTo>
                  <a:pt x="5705452" y="0"/>
                </a:lnTo>
                <a:lnTo>
                  <a:pt x="5705452" y="512223"/>
                </a:lnTo>
                <a:lnTo>
                  <a:pt x="5705452" y="4485661"/>
                </a:lnTo>
                <a:lnTo>
                  <a:pt x="4839515" y="5351352"/>
                </a:lnTo>
                <a:lnTo>
                  <a:pt x="3845630" y="6345238"/>
                </a:lnTo>
                <a:lnTo>
                  <a:pt x="0" y="2499125"/>
                </a:lnTo>
                <a:lnTo>
                  <a:pt x="1880965" y="61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936000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5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 s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235F4-8BB7-4FC4-9511-ABB662C63687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BBEDFE5-62BA-4BB8-B610-8CCA0448F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3029" y="1520825"/>
            <a:ext cx="5558971" cy="4041775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11018838" cy="49705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2" name="Zástupný symbol obrázku 7">
            <a:extLst>
              <a:ext uri="{FF2B5EF4-FFF2-40B4-BE49-F238E27FC236}">
                <a16:creationId xmlns:a16="http://schemas.microsoft.com/office/drawing/2014/main" id="{4D2C0CF0-C343-43D0-B50E-7BBD5DB945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838" y="1520825"/>
            <a:ext cx="5558971" cy="4041775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A1E950B3-AE9D-4221-B106-FE1A019515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838" y="5710250"/>
            <a:ext cx="5558971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cs-CZ" dirty="0"/>
          </a:p>
        </p:txBody>
      </p:sp>
      <p:sp>
        <p:nvSpPr>
          <p:cNvPr id="14" name="Zástupný text 11">
            <a:extLst>
              <a:ext uri="{FF2B5EF4-FFF2-40B4-BE49-F238E27FC236}">
                <a16:creationId xmlns:a16="http://schemas.microsoft.com/office/drawing/2014/main" id="{9A60E9AC-8CE1-4428-A282-00C3A4D095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3030" y="5710250"/>
            <a:ext cx="4827134" cy="30777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0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4E2F9F-B615-4439-85EB-92C6D081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F2CC-9A00-4B17-A9A5-D8A57FE87C9E}" type="datetime1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C3BAC-FA65-43C6-BEC3-CE4D65C9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85092C-1180-4B72-B9CF-A7AE1BCD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BBBEDFE5-62BA-4BB8-B610-8CCA0448F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026" y="1"/>
            <a:ext cx="11459973" cy="6474710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596790C-B966-427F-AA98-74FCCC69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11018838" cy="49705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7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4536B58-A4E6-4330-BD1B-6ADA236E3320}"/>
              </a:ext>
            </a:extLst>
          </p:cNvPr>
          <p:cNvGrpSpPr/>
          <p:nvPr userDrawn="1"/>
        </p:nvGrpSpPr>
        <p:grpSpPr>
          <a:xfrm>
            <a:off x="732027" y="6474711"/>
            <a:ext cx="11459972" cy="383289"/>
            <a:chOff x="732027" y="6474711"/>
            <a:chExt cx="11459972" cy="383289"/>
          </a:xfrm>
        </p:grpSpPr>
        <p:sp>
          <p:nvSpPr>
            <p:cNvPr id="13" name="Volný tvar: obrazec 11">
              <a:extLst>
                <a:ext uri="{FF2B5EF4-FFF2-40B4-BE49-F238E27FC236}">
                  <a16:creationId xmlns:a16="http://schemas.microsoft.com/office/drawing/2014/main" id="{51B66581-36C9-4E85-B673-FF0298D5B584}"/>
                </a:ext>
              </a:extLst>
            </p:cNvPr>
            <p:cNvSpPr/>
            <p:nvPr userDrawn="1"/>
          </p:nvSpPr>
          <p:spPr>
            <a:xfrm>
              <a:off x="732027" y="6474711"/>
              <a:ext cx="11459972" cy="383289"/>
            </a:xfrm>
            <a:prstGeom prst="rect">
              <a:avLst/>
            </a:prstGeom>
            <a:solidFill>
              <a:schemeClr val="tx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9E4951-5BC6-4764-BB8B-1AEE9F9428BB}"/>
                </a:ext>
              </a:extLst>
            </p:cNvPr>
            <p:cNvGrpSpPr/>
            <p:nvPr userDrawn="1"/>
          </p:nvGrpSpPr>
          <p:grpSpPr>
            <a:xfrm>
              <a:off x="11494988" y="6510925"/>
              <a:ext cx="310879" cy="310860"/>
              <a:chOff x="731838" y="887094"/>
              <a:chExt cx="994791" cy="994728"/>
            </a:xfrm>
          </p:grpSpPr>
          <p:sp>
            <p:nvSpPr>
              <p:cNvPr id="15" name="Volný tvar: obrazec 12">
                <a:extLst>
                  <a:ext uri="{FF2B5EF4-FFF2-40B4-BE49-F238E27FC236}">
                    <a16:creationId xmlns:a16="http://schemas.microsoft.com/office/drawing/2014/main" id="{ACACC21D-C130-4046-AABB-2C99759B170A}"/>
                  </a:ext>
                </a:extLst>
              </p:cNvPr>
              <p:cNvSpPr/>
              <p:nvPr userDrawn="1"/>
            </p:nvSpPr>
            <p:spPr>
              <a:xfrm>
                <a:off x="731838" y="1080516"/>
                <a:ext cx="801306" cy="801306"/>
              </a:xfrm>
              <a:custGeom>
                <a:avLst/>
                <a:gdLst>
                  <a:gd name="connsiteX0" fmla="*/ 303974 w 801306"/>
                  <a:gd name="connsiteY0" fmla="*/ 0 h 801306"/>
                  <a:gd name="connsiteX1" fmla="*/ 0 w 801306"/>
                  <a:gd name="connsiteY1" fmla="*/ 303974 h 801306"/>
                  <a:gd name="connsiteX2" fmla="*/ 497332 w 801306"/>
                  <a:gd name="connsiteY2" fmla="*/ 801307 h 801306"/>
                  <a:gd name="connsiteX3" fmla="*/ 801307 w 801306"/>
                  <a:gd name="connsiteY3" fmla="*/ 497396 h 801306"/>
                  <a:gd name="connsiteX4" fmla="*/ 690817 w 801306"/>
                  <a:gd name="connsiteY4" fmla="*/ 386905 h 801306"/>
                  <a:gd name="connsiteX5" fmla="*/ 497332 w 801306"/>
                  <a:gd name="connsiteY5" fmla="*/ 580263 h 801306"/>
                  <a:gd name="connsiteX6" fmla="*/ 221043 w 801306"/>
                  <a:gd name="connsiteY6" fmla="*/ 303974 h 801306"/>
                  <a:gd name="connsiteX7" fmla="*/ 414465 w 801306"/>
                  <a:gd name="connsiteY7" fmla="*/ 110617 h 801306"/>
                  <a:gd name="connsiteX8" fmla="*/ 303974 w 801306"/>
                  <a:gd name="connsiteY8" fmla="*/ 0 h 80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1306" h="801306">
                    <a:moveTo>
                      <a:pt x="303974" y="0"/>
                    </a:moveTo>
                    <a:lnTo>
                      <a:pt x="0" y="303974"/>
                    </a:lnTo>
                    <a:lnTo>
                      <a:pt x="497332" y="801307"/>
                    </a:lnTo>
                    <a:lnTo>
                      <a:pt x="801307" y="497396"/>
                    </a:lnTo>
                    <a:lnTo>
                      <a:pt x="690817" y="386905"/>
                    </a:lnTo>
                    <a:lnTo>
                      <a:pt x="497332" y="580263"/>
                    </a:lnTo>
                    <a:lnTo>
                      <a:pt x="221043" y="303974"/>
                    </a:lnTo>
                    <a:lnTo>
                      <a:pt x="414465" y="110617"/>
                    </a:lnTo>
                    <a:lnTo>
                      <a:pt x="303974" y="0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6" name="Volný tvar: obrazec 13">
                <a:extLst>
                  <a:ext uri="{FF2B5EF4-FFF2-40B4-BE49-F238E27FC236}">
                    <a16:creationId xmlns:a16="http://schemas.microsoft.com/office/drawing/2014/main" id="{B35972F5-8B80-47CE-A8F4-D16E63A15B29}"/>
                  </a:ext>
                </a:extLst>
              </p:cNvPr>
              <p:cNvSpPr/>
              <p:nvPr userDrawn="1"/>
            </p:nvSpPr>
            <p:spPr>
              <a:xfrm>
                <a:off x="1118744" y="887094"/>
                <a:ext cx="607885" cy="607949"/>
              </a:xfrm>
              <a:custGeom>
                <a:avLst/>
                <a:gdLst>
                  <a:gd name="connsiteX0" fmla="*/ 0 w 607885"/>
                  <a:gd name="connsiteY0" fmla="*/ 497396 h 607949"/>
                  <a:gd name="connsiteX1" fmla="*/ 110427 w 607885"/>
                  <a:gd name="connsiteY1" fmla="*/ 607949 h 607949"/>
                  <a:gd name="connsiteX2" fmla="*/ 303911 w 607885"/>
                  <a:gd name="connsiteY2" fmla="*/ 414528 h 607949"/>
                  <a:gd name="connsiteX3" fmla="*/ 497332 w 607885"/>
                  <a:gd name="connsiteY3" fmla="*/ 607949 h 607949"/>
                  <a:gd name="connsiteX4" fmla="*/ 607886 w 607885"/>
                  <a:gd name="connsiteY4" fmla="*/ 497396 h 607949"/>
                  <a:gd name="connsiteX5" fmla="*/ 110427 w 607885"/>
                  <a:gd name="connsiteY5" fmla="*/ 0 h 607949"/>
                  <a:gd name="connsiteX6" fmla="*/ 0 w 607885"/>
                  <a:gd name="connsiteY6" fmla="*/ 110554 h 607949"/>
                  <a:gd name="connsiteX7" fmla="*/ 193357 w 607885"/>
                  <a:gd name="connsiteY7" fmla="*/ 303975 h 607949"/>
                  <a:gd name="connsiteX8" fmla="*/ 0 w 607885"/>
                  <a:gd name="connsiteY8" fmla="*/ 497396 h 60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7885" h="607949">
                    <a:moveTo>
                      <a:pt x="0" y="497396"/>
                    </a:moveTo>
                    <a:lnTo>
                      <a:pt x="110427" y="607949"/>
                    </a:lnTo>
                    <a:lnTo>
                      <a:pt x="303911" y="414528"/>
                    </a:lnTo>
                    <a:lnTo>
                      <a:pt x="497332" y="607949"/>
                    </a:lnTo>
                    <a:lnTo>
                      <a:pt x="607886" y="497396"/>
                    </a:lnTo>
                    <a:lnTo>
                      <a:pt x="110427" y="0"/>
                    </a:lnTo>
                    <a:lnTo>
                      <a:pt x="0" y="110554"/>
                    </a:lnTo>
                    <a:lnTo>
                      <a:pt x="193357" y="303975"/>
                    </a:lnTo>
                    <a:lnTo>
                      <a:pt x="0" y="497396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D1795868-2403-4622-8A1A-1B0D8C8FC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38" y="4171103"/>
            <a:ext cx="5654675" cy="837152"/>
          </a:xfrm>
        </p:spPr>
        <p:txBody>
          <a:bodyPr/>
          <a:lstStyle>
            <a:lvl1pPr marL="198000" indent="-457200">
              <a:defRPr sz="3200" i="1" cap="none" baseline="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cs-CZ" dirty="0"/>
              <a:t>„Citát</a:t>
            </a:r>
            <a:br>
              <a:rPr lang="cs-CZ" dirty="0"/>
            </a:br>
            <a:r>
              <a:rPr lang="cs-CZ" dirty="0"/>
              <a:t>na dva řádky“</a:t>
            </a:r>
          </a:p>
        </p:txBody>
      </p:sp>
      <p:sp>
        <p:nvSpPr>
          <p:cNvPr id="6" name="Zástupný symbol obrázku 17">
            <a:extLst>
              <a:ext uri="{FF2B5EF4-FFF2-40B4-BE49-F238E27FC236}">
                <a16:creationId xmlns:a16="http://schemas.microsoft.com/office/drawing/2014/main" id="{4596486C-8E50-4488-865E-6D6CA10DCF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182" y="-1"/>
            <a:ext cx="5711817" cy="6352317"/>
          </a:xfrm>
          <a:custGeom>
            <a:avLst/>
            <a:gdLst>
              <a:gd name="connsiteX0" fmla="*/ 2498760 w 5705452"/>
              <a:gd name="connsiteY0" fmla="*/ 0 h 6345238"/>
              <a:gd name="connsiteX1" fmla="*/ 5705452 w 5705452"/>
              <a:gd name="connsiteY1" fmla="*/ 0 h 6345238"/>
              <a:gd name="connsiteX2" fmla="*/ 5705452 w 5705452"/>
              <a:gd name="connsiteY2" fmla="*/ 512223 h 6345238"/>
              <a:gd name="connsiteX3" fmla="*/ 5705452 w 5705452"/>
              <a:gd name="connsiteY3" fmla="*/ 4485661 h 6345238"/>
              <a:gd name="connsiteX4" fmla="*/ 4839515 w 5705452"/>
              <a:gd name="connsiteY4" fmla="*/ 5351352 h 6345238"/>
              <a:gd name="connsiteX5" fmla="*/ 3845630 w 5705452"/>
              <a:gd name="connsiteY5" fmla="*/ 6345238 h 6345238"/>
              <a:gd name="connsiteX6" fmla="*/ 0 w 5705452"/>
              <a:gd name="connsiteY6" fmla="*/ 2499125 h 6345238"/>
              <a:gd name="connsiteX7" fmla="*/ 1880965 w 5705452"/>
              <a:gd name="connsiteY7" fmla="*/ 617997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5452" h="6345238">
                <a:moveTo>
                  <a:pt x="2498760" y="0"/>
                </a:moveTo>
                <a:lnTo>
                  <a:pt x="5705452" y="0"/>
                </a:lnTo>
                <a:lnTo>
                  <a:pt x="5705452" y="512223"/>
                </a:lnTo>
                <a:lnTo>
                  <a:pt x="5705452" y="4485661"/>
                </a:lnTo>
                <a:lnTo>
                  <a:pt x="4839515" y="5351352"/>
                </a:lnTo>
                <a:lnTo>
                  <a:pt x="3845630" y="6345238"/>
                </a:lnTo>
                <a:lnTo>
                  <a:pt x="0" y="2499125"/>
                </a:lnTo>
                <a:lnTo>
                  <a:pt x="1880965" y="61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936000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83278EE2-BE5F-433A-AB14-836376CC46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5186213"/>
            <a:ext cx="5654674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— autor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D84A54-B421-429B-9749-3167CE57F8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474D1-D1D4-4089-BCC9-CDD4D49E839D}" type="datetime1">
              <a:rPr lang="cs-CZ" smtClean="0"/>
              <a:t>02.10.2024</a:t>
            </a:fld>
            <a:endParaRPr lang="cs-C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7BBE8-D836-4213-B0D0-7585AD8398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B7B6D0-4F74-4FD6-BF5A-B36EE15F05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3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8C2B0697-10FB-4C53-AA01-5176F8412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1071804"/>
            <a:ext cx="4943248" cy="1098762"/>
          </a:xfrm>
        </p:spPr>
        <p:txBody>
          <a:bodyPr wrap="square" anchor="b">
            <a:sp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A13B33B5-0D2F-4B94-8B70-0BF02D6F8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2433488"/>
            <a:ext cx="4943248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172E839-C6BA-4BD9-B250-7791A4BC1B9B}"/>
              </a:ext>
            </a:extLst>
          </p:cNvPr>
          <p:cNvSpPr/>
          <p:nvPr userDrawn="1"/>
        </p:nvSpPr>
        <p:spPr>
          <a:xfrm>
            <a:off x="731838" y="2263435"/>
            <a:ext cx="180181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4" name="Grafický objekt 5">
            <a:extLst>
              <a:ext uri="{FF2B5EF4-FFF2-40B4-BE49-F238E27FC236}">
                <a16:creationId xmlns:a16="http://schemas.microsoft.com/office/drawing/2014/main" id="{C9D30132-4126-4382-BB65-1DC947026197}"/>
              </a:ext>
            </a:extLst>
          </p:cNvPr>
          <p:cNvGrpSpPr/>
          <p:nvPr userDrawn="1"/>
        </p:nvGrpSpPr>
        <p:grpSpPr>
          <a:xfrm>
            <a:off x="5109336" y="0"/>
            <a:ext cx="7082663" cy="6857999"/>
            <a:chOff x="5109336" y="0"/>
            <a:chExt cx="7082663" cy="6857999"/>
          </a:xfrm>
          <a:solidFill>
            <a:schemeClr val="bg1"/>
          </a:solidFill>
        </p:grpSpPr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7DD084F2-18DD-4F02-B095-2E335CED4BA7}"/>
                </a:ext>
              </a:extLst>
            </p:cNvPr>
            <p:cNvSpPr/>
            <p:nvPr/>
          </p:nvSpPr>
          <p:spPr>
            <a:xfrm>
              <a:off x="8636634" y="0"/>
              <a:ext cx="3555365" cy="4820284"/>
            </a:xfrm>
            <a:custGeom>
              <a:avLst/>
              <a:gdLst>
                <a:gd name="connsiteX0" fmla="*/ 3555365 w 3555365"/>
                <a:gd name="connsiteY0" fmla="*/ 1825816 h 4820284"/>
                <a:gd name="connsiteX1" fmla="*/ 1729232 w 3555365"/>
                <a:gd name="connsiteY1" fmla="*/ 0 h 4820284"/>
                <a:gd name="connsiteX2" fmla="*/ 284797 w 3555365"/>
                <a:gd name="connsiteY2" fmla="*/ 0 h 4820284"/>
                <a:gd name="connsiteX3" fmla="*/ 0 w 3555365"/>
                <a:gd name="connsiteY3" fmla="*/ 285115 h 4820284"/>
                <a:gd name="connsiteX4" fmla="*/ 1762634 w 3555365"/>
                <a:gd name="connsiteY4" fmla="*/ 2049018 h 4820284"/>
                <a:gd name="connsiteX5" fmla="*/ 0 w 3555365"/>
                <a:gd name="connsiteY5" fmla="*/ 3812286 h 4820284"/>
                <a:gd name="connsiteX6" fmla="*/ 1006602 w 3555365"/>
                <a:gd name="connsiteY6" fmla="*/ 4820285 h 4820284"/>
                <a:gd name="connsiteX7" fmla="*/ 2770759 w 3555365"/>
                <a:gd name="connsiteY7" fmla="*/ 3056700 h 4820284"/>
                <a:gd name="connsiteX8" fmla="*/ 3555365 w 3555365"/>
                <a:gd name="connsiteY8" fmla="*/ 3841496 h 482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5365" h="4820284">
                  <a:moveTo>
                    <a:pt x="3555365" y="1825816"/>
                  </a:moveTo>
                  <a:lnTo>
                    <a:pt x="1729232" y="0"/>
                  </a:lnTo>
                  <a:lnTo>
                    <a:pt x="284797" y="0"/>
                  </a:lnTo>
                  <a:lnTo>
                    <a:pt x="0" y="285115"/>
                  </a:lnTo>
                  <a:lnTo>
                    <a:pt x="1762634" y="2049018"/>
                  </a:lnTo>
                  <a:lnTo>
                    <a:pt x="0" y="3812286"/>
                  </a:lnTo>
                  <a:lnTo>
                    <a:pt x="1006602" y="4820285"/>
                  </a:lnTo>
                  <a:lnTo>
                    <a:pt x="2770759" y="3056700"/>
                  </a:lnTo>
                  <a:lnTo>
                    <a:pt x="3555365" y="3841496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7FDD5321-4239-421E-AE75-16AE53C1AD9E}"/>
                </a:ext>
              </a:extLst>
            </p:cNvPr>
            <p:cNvSpPr/>
            <p:nvPr/>
          </p:nvSpPr>
          <p:spPr>
            <a:xfrm>
              <a:off x="5109336" y="1041209"/>
              <a:ext cx="7082663" cy="5816790"/>
            </a:xfrm>
            <a:custGeom>
              <a:avLst/>
              <a:gdLst>
                <a:gd name="connsiteX0" fmla="*/ 6022785 w 7082663"/>
                <a:gd name="connsiteY0" fmla="*/ 5816791 h 5816790"/>
                <a:gd name="connsiteX1" fmla="*/ 7082663 w 7082663"/>
                <a:gd name="connsiteY1" fmla="*/ 4756912 h 5816790"/>
                <a:gd name="connsiteX2" fmla="*/ 7082663 w 7082663"/>
                <a:gd name="connsiteY2" fmla="*/ 4311777 h 5816790"/>
                <a:gd name="connsiteX3" fmla="*/ 6298057 w 7082663"/>
                <a:gd name="connsiteY3" fmla="*/ 3527171 h 5816790"/>
                <a:gd name="connsiteX4" fmla="*/ 4533900 w 7082663"/>
                <a:gd name="connsiteY4" fmla="*/ 5290312 h 5816790"/>
                <a:gd name="connsiteX5" fmla="*/ 2015172 w 7082663"/>
                <a:gd name="connsiteY5" fmla="*/ 2771140 h 5816790"/>
                <a:gd name="connsiteX6" fmla="*/ 3778314 w 7082663"/>
                <a:gd name="connsiteY6" fmla="*/ 1007872 h 5816790"/>
                <a:gd name="connsiteX7" fmla="*/ 2770886 w 7082663"/>
                <a:gd name="connsiteY7" fmla="*/ 0 h 5816790"/>
                <a:gd name="connsiteX8" fmla="*/ 0 w 7082663"/>
                <a:gd name="connsiteY8" fmla="*/ 2771140 h 5816790"/>
                <a:gd name="connsiteX9" fmla="*/ 3045333 w 7082663"/>
                <a:gd name="connsiteY9" fmla="*/ 5816791 h 581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82663" h="5816790">
                  <a:moveTo>
                    <a:pt x="6022785" y="5816791"/>
                  </a:moveTo>
                  <a:lnTo>
                    <a:pt x="7082663" y="4756912"/>
                  </a:lnTo>
                  <a:lnTo>
                    <a:pt x="7082663" y="4311777"/>
                  </a:lnTo>
                  <a:lnTo>
                    <a:pt x="6298057" y="3527171"/>
                  </a:lnTo>
                  <a:lnTo>
                    <a:pt x="4533900" y="5290312"/>
                  </a:lnTo>
                  <a:lnTo>
                    <a:pt x="2015172" y="2771140"/>
                  </a:lnTo>
                  <a:lnTo>
                    <a:pt x="3778314" y="1007872"/>
                  </a:lnTo>
                  <a:lnTo>
                    <a:pt x="2770886" y="0"/>
                  </a:lnTo>
                  <a:lnTo>
                    <a:pt x="0" y="2771140"/>
                  </a:lnTo>
                  <a:lnTo>
                    <a:pt x="3045333" y="581679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450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958E92-92E5-40E2-B350-49BDDB886A48}"/>
              </a:ext>
            </a:extLst>
          </p:cNvPr>
          <p:cNvGrpSpPr/>
          <p:nvPr userDrawn="1"/>
        </p:nvGrpSpPr>
        <p:grpSpPr>
          <a:xfrm>
            <a:off x="732027" y="6474711"/>
            <a:ext cx="11459972" cy="383289"/>
            <a:chOff x="732027" y="6474711"/>
            <a:chExt cx="11459972" cy="383289"/>
          </a:xfrm>
        </p:grpSpPr>
        <p:sp>
          <p:nvSpPr>
            <p:cNvPr id="15" name="Volný tvar: obrazec 11">
              <a:extLst>
                <a:ext uri="{FF2B5EF4-FFF2-40B4-BE49-F238E27FC236}">
                  <a16:creationId xmlns:a16="http://schemas.microsoft.com/office/drawing/2014/main" id="{B90C38D2-AE4E-4797-AE57-25F864D1823C}"/>
                </a:ext>
              </a:extLst>
            </p:cNvPr>
            <p:cNvSpPr/>
            <p:nvPr userDrawn="1"/>
          </p:nvSpPr>
          <p:spPr>
            <a:xfrm>
              <a:off x="732027" y="6474711"/>
              <a:ext cx="11459972" cy="383289"/>
            </a:xfrm>
            <a:prstGeom prst="rect">
              <a:avLst/>
            </a:prstGeom>
            <a:solidFill>
              <a:schemeClr val="bg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F9E1A75-9FCE-4E10-8B4A-033600831750}"/>
                </a:ext>
              </a:extLst>
            </p:cNvPr>
            <p:cNvGrpSpPr/>
            <p:nvPr userDrawn="1"/>
          </p:nvGrpSpPr>
          <p:grpSpPr>
            <a:xfrm>
              <a:off x="11494988" y="6510925"/>
              <a:ext cx="310879" cy="310860"/>
              <a:chOff x="731838" y="887094"/>
              <a:chExt cx="994791" cy="994728"/>
            </a:xfrm>
          </p:grpSpPr>
          <p:sp>
            <p:nvSpPr>
              <p:cNvPr id="17" name="Volný tvar: obrazec 12">
                <a:extLst>
                  <a:ext uri="{FF2B5EF4-FFF2-40B4-BE49-F238E27FC236}">
                    <a16:creationId xmlns:a16="http://schemas.microsoft.com/office/drawing/2014/main" id="{F4776762-3354-4320-84FB-A7CD43A7AE58}"/>
                  </a:ext>
                </a:extLst>
              </p:cNvPr>
              <p:cNvSpPr/>
              <p:nvPr userDrawn="1"/>
            </p:nvSpPr>
            <p:spPr>
              <a:xfrm>
                <a:off x="731838" y="1080516"/>
                <a:ext cx="801306" cy="801306"/>
              </a:xfrm>
              <a:custGeom>
                <a:avLst/>
                <a:gdLst>
                  <a:gd name="connsiteX0" fmla="*/ 303974 w 801306"/>
                  <a:gd name="connsiteY0" fmla="*/ 0 h 801306"/>
                  <a:gd name="connsiteX1" fmla="*/ 0 w 801306"/>
                  <a:gd name="connsiteY1" fmla="*/ 303974 h 801306"/>
                  <a:gd name="connsiteX2" fmla="*/ 497332 w 801306"/>
                  <a:gd name="connsiteY2" fmla="*/ 801307 h 801306"/>
                  <a:gd name="connsiteX3" fmla="*/ 801307 w 801306"/>
                  <a:gd name="connsiteY3" fmla="*/ 497396 h 801306"/>
                  <a:gd name="connsiteX4" fmla="*/ 690817 w 801306"/>
                  <a:gd name="connsiteY4" fmla="*/ 386905 h 801306"/>
                  <a:gd name="connsiteX5" fmla="*/ 497332 w 801306"/>
                  <a:gd name="connsiteY5" fmla="*/ 580263 h 801306"/>
                  <a:gd name="connsiteX6" fmla="*/ 221043 w 801306"/>
                  <a:gd name="connsiteY6" fmla="*/ 303974 h 801306"/>
                  <a:gd name="connsiteX7" fmla="*/ 414465 w 801306"/>
                  <a:gd name="connsiteY7" fmla="*/ 110617 h 801306"/>
                  <a:gd name="connsiteX8" fmla="*/ 303974 w 801306"/>
                  <a:gd name="connsiteY8" fmla="*/ 0 h 80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1306" h="801306">
                    <a:moveTo>
                      <a:pt x="303974" y="0"/>
                    </a:moveTo>
                    <a:lnTo>
                      <a:pt x="0" y="303974"/>
                    </a:lnTo>
                    <a:lnTo>
                      <a:pt x="497332" y="801307"/>
                    </a:lnTo>
                    <a:lnTo>
                      <a:pt x="801307" y="497396"/>
                    </a:lnTo>
                    <a:lnTo>
                      <a:pt x="690817" y="386905"/>
                    </a:lnTo>
                    <a:lnTo>
                      <a:pt x="497332" y="580263"/>
                    </a:lnTo>
                    <a:lnTo>
                      <a:pt x="221043" y="303974"/>
                    </a:lnTo>
                    <a:lnTo>
                      <a:pt x="414465" y="110617"/>
                    </a:lnTo>
                    <a:lnTo>
                      <a:pt x="303974" y="0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8" name="Volný tvar: obrazec 13">
                <a:extLst>
                  <a:ext uri="{FF2B5EF4-FFF2-40B4-BE49-F238E27FC236}">
                    <a16:creationId xmlns:a16="http://schemas.microsoft.com/office/drawing/2014/main" id="{34492A8F-E40C-423E-BB7D-ABCF4C0FC0B9}"/>
                  </a:ext>
                </a:extLst>
              </p:cNvPr>
              <p:cNvSpPr/>
              <p:nvPr userDrawn="1"/>
            </p:nvSpPr>
            <p:spPr>
              <a:xfrm>
                <a:off x="1118744" y="887094"/>
                <a:ext cx="607885" cy="607949"/>
              </a:xfrm>
              <a:custGeom>
                <a:avLst/>
                <a:gdLst>
                  <a:gd name="connsiteX0" fmla="*/ 0 w 607885"/>
                  <a:gd name="connsiteY0" fmla="*/ 497396 h 607949"/>
                  <a:gd name="connsiteX1" fmla="*/ 110427 w 607885"/>
                  <a:gd name="connsiteY1" fmla="*/ 607949 h 607949"/>
                  <a:gd name="connsiteX2" fmla="*/ 303911 w 607885"/>
                  <a:gd name="connsiteY2" fmla="*/ 414528 h 607949"/>
                  <a:gd name="connsiteX3" fmla="*/ 497332 w 607885"/>
                  <a:gd name="connsiteY3" fmla="*/ 607949 h 607949"/>
                  <a:gd name="connsiteX4" fmla="*/ 607886 w 607885"/>
                  <a:gd name="connsiteY4" fmla="*/ 497396 h 607949"/>
                  <a:gd name="connsiteX5" fmla="*/ 110427 w 607885"/>
                  <a:gd name="connsiteY5" fmla="*/ 0 h 607949"/>
                  <a:gd name="connsiteX6" fmla="*/ 0 w 607885"/>
                  <a:gd name="connsiteY6" fmla="*/ 110554 h 607949"/>
                  <a:gd name="connsiteX7" fmla="*/ 193357 w 607885"/>
                  <a:gd name="connsiteY7" fmla="*/ 303975 h 607949"/>
                  <a:gd name="connsiteX8" fmla="*/ 0 w 607885"/>
                  <a:gd name="connsiteY8" fmla="*/ 497396 h 60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7885" h="607949">
                    <a:moveTo>
                      <a:pt x="0" y="497396"/>
                    </a:moveTo>
                    <a:lnTo>
                      <a:pt x="110427" y="607949"/>
                    </a:lnTo>
                    <a:lnTo>
                      <a:pt x="303911" y="414528"/>
                    </a:lnTo>
                    <a:lnTo>
                      <a:pt x="497332" y="607949"/>
                    </a:lnTo>
                    <a:lnTo>
                      <a:pt x="607886" y="497396"/>
                    </a:lnTo>
                    <a:lnTo>
                      <a:pt x="110427" y="0"/>
                    </a:lnTo>
                    <a:lnTo>
                      <a:pt x="0" y="110554"/>
                    </a:lnTo>
                    <a:lnTo>
                      <a:pt x="193357" y="303975"/>
                    </a:lnTo>
                    <a:lnTo>
                      <a:pt x="0" y="497396"/>
                    </a:lnTo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</p:grp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6BAC73-4960-4E5E-8D1A-95BAD34F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778756"/>
            <a:ext cx="11032233" cy="49705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DBE8A2-25D1-41E3-988E-4B641B38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6" y="1520824"/>
            <a:ext cx="10741722" cy="4824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96A1D2-E30B-4E25-91AC-D532C889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597106"/>
            <a:ext cx="8648761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3321C1-7D66-41CD-861A-242287AE4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993" y="6597106"/>
            <a:ext cx="517691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7AEC564-B7BA-4D84-8F26-67FDE8A6687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8CB012-C94E-49F7-BBF5-1116A103A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4502" y="6597106"/>
            <a:ext cx="81915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43047EF-16BA-4AE6-86EA-CF4DA273272B}" type="datetime1">
              <a:rPr lang="cs-CZ" smtClean="0"/>
              <a:t>02.10.2024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6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50" r:id="rId3"/>
    <p:sldLayoutId id="2147483657" r:id="rId4"/>
    <p:sldLayoutId id="2147483658" r:id="rId5"/>
    <p:sldLayoutId id="2147483660" r:id="rId6"/>
    <p:sldLayoutId id="2147483659" r:id="rId7"/>
    <p:sldLayoutId id="2147483661" r:id="rId8"/>
    <p:sldLayoutId id="2147483649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Franklin Gothic Book" panose="020B0503020102020204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strike="sngStrike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strike="sngStrike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61" userDrawn="1">
          <p15:clr>
            <a:srgbClr val="F26B43"/>
          </p15:clr>
        </p15:guide>
        <p15:guide id="2" pos="7219" userDrawn="1">
          <p15:clr>
            <a:srgbClr val="F26B43"/>
          </p15:clr>
        </p15:guide>
        <p15:guide id="3" orient="horz" pos="958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2105F-A997-08CE-61E9-AE8C416E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CCEABAE-CAF7-5CD7-52AC-ED52AAE7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133043"/>
            <a:ext cx="5359400" cy="175804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RIS3 mise jako nástroj budoucí inovační politiky</a:t>
            </a:r>
            <a:r>
              <a:rPr lang="en-GB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cs-CZ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F0B1669-945E-2A17-8B77-15B44DB1C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35" y="523789"/>
            <a:ext cx="4101015" cy="1510255"/>
          </a:xfrm>
          <a:prstGeom prst="rect">
            <a:avLst/>
          </a:prstGeom>
        </p:spPr>
      </p:pic>
      <p:pic>
        <p:nvPicPr>
          <p:cNvPr id="10" name="Obrázek 9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0408E332-355C-18F1-6CA4-854017611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2" y="-44603"/>
            <a:ext cx="3235991" cy="132352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3719D53-EEFE-9958-091E-3C5CF9AEF1DD}"/>
              </a:ext>
            </a:extLst>
          </p:cNvPr>
          <p:cNvSpPr txBox="1"/>
          <p:nvPr/>
        </p:nvSpPr>
        <p:spPr>
          <a:xfrm>
            <a:off x="824948" y="5466522"/>
            <a:ext cx="4631635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1000"/>
              </a:spcBef>
              <a:buClr>
                <a:schemeClr val="bg2"/>
              </a:buClr>
            </a:pPr>
            <a:r>
              <a:rPr lang="cs-CZ" sz="2000" dirty="0">
                <a:solidFill>
                  <a:schemeClr val="bg1"/>
                </a:solidFill>
              </a:rPr>
              <a:t>Michal Pazour</a:t>
            </a:r>
          </a:p>
          <a:p>
            <a:pPr algn="l">
              <a:spcBef>
                <a:spcPts val="1000"/>
              </a:spcBef>
              <a:buClr>
                <a:schemeClr val="bg2"/>
              </a:buClr>
            </a:pPr>
            <a:r>
              <a:rPr lang="cs-CZ" sz="2000" dirty="0">
                <a:solidFill>
                  <a:schemeClr val="bg1"/>
                </a:solidFill>
              </a:rPr>
              <a:t>2. 10. 2024</a:t>
            </a:r>
          </a:p>
        </p:txBody>
      </p:sp>
    </p:spTree>
    <p:extLst>
      <p:ext uri="{BB962C8B-B14F-4D97-AF65-F5344CB8AC3E}">
        <p14:creationId xmlns:p14="http://schemas.microsoft.com/office/powerpoint/2010/main" val="9610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Výsledek obrázku pro complex systems">
            <a:extLst>
              <a:ext uri="{FF2B5EF4-FFF2-40B4-BE49-F238E27FC236}">
                <a16:creationId xmlns:a16="http://schemas.microsoft.com/office/drawing/2014/main" id="{8897640C-15AC-C9B8-B1BF-FCCC23EF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3986" r="32102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8C6D2E5-AAD0-E53A-CB9C-92ECCE325513}"/>
              </a:ext>
            </a:extLst>
          </p:cNvPr>
          <p:cNvSpPr txBox="1"/>
          <p:nvPr/>
        </p:nvSpPr>
        <p:spPr>
          <a:xfrm>
            <a:off x="477981" y="1122363"/>
            <a:ext cx="4023360" cy="7132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bg2"/>
              </a:buClr>
            </a:pPr>
            <a:r>
              <a:rPr lang="en-US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PROČ</a:t>
            </a:r>
            <a:r>
              <a:rPr lang="cs-CZ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MISE</a:t>
            </a:r>
            <a:r>
              <a:rPr lang="en-US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4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snímek obrazovky, obloha, venku&#10;&#10;Popis byl vytvořen automaticky">
            <a:extLst>
              <a:ext uri="{FF2B5EF4-FFF2-40B4-BE49-F238E27FC236}">
                <a16:creationId xmlns:a16="http://schemas.microsoft.com/office/drawing/2014/main" id="{1ED6E0E0-E750-44C8-B7E9-3A0AE556E6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4"/>
          <a:stretch/>
        </p:blipFill>
        <p:spPr>
          <a:xfrm>
            <a:off x="-6507" y="1183339"/>
            <a:ext cx="4046132" cy="5707537"/>
          </a:xfrm>
          <a:prstGeom prst="rect">
            <a:avLst/>
          </a:prstGeom>
        </p:spPr>
      </p:pic>
      <p:pic>
        <p:nvPicPr>
          <p:cNvPr id="11" name="Obrázek 10" descr="Obsah obrázku text, snímek obrazovky, logo, Písmo&#10;&#10;Popis byl vytvořen automaticky">
            <a:extLst>
              <a:ext uri="{FF2B5EF4-FFF2-40B4-BE49-F238E27FC236}">
                <a16:creationId xmlns:a16="http://schemas.microsoft.com/office/drawing/2014/main" id="{55A934E5-A7F6-1381-E054-10A456FF6A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2" r="284" b="1"/>
          <a:stretch/>
        </p:blipFill>
        <p:spPr>
          <a:xfrm>
            <a:off x="4094960" y="10"/>
            <a:ext cx="4029005" cy="5707527"/>
          </a:xfrm>
          <a:prstGeom prst="rect">
            <a:avLst/>
          </a:prstGeom>
        </p:spPr>
      </p:pic>
      <p:pic>
        <p:nvPicPr>
          <p:cNvPr id="9" name="Obrázek 8" descr="Obsah obrázku text, snímek obrazovky, grafický design, plakát&#10;&#10;Popis byl vytvořen automaticky">
            <a:extLst>
              <a:ext uri="{FF2B5EF4-FFF2-40B4-BE49-F238E27FC236}">
                <a16:creationId xmlns:a16="http://schemas.microsoft.com/office/drawing/2014/main" id="{6C46B1A7-3B71-DF83-AD84-DFFEBD0D6A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7" r="1" b="1"/>
          <a:stretch/>
        </p:blipFill>
        <p:spPr>
          <a:xfrm>
            <a:off x="8179347" y="1183339"/>
            <a:ext cx="4012654" cy="570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533D5EE5-C4BA-C6B3-77CC-F5A80DC5A0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143" r="-1" b="24254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05B9101-3B24-9632-76AC-A1A6BA19AA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3" b="7507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Picture 2" descr="Missions - BayFOR">
            <a:extLst>
              <a:ext uri="{FF2B5EF4-FFF2-40B4-BE49-F238E27FC236}">
                <a16:creationId xmlns:a16="http://schemas.microsoft.com/office/drawing/2014/main" id="{2AE08135-7E4F-BA67-049C-8C6AB61C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5" r="2" b="5194"/>
          <a:stretch/>
        </p:blipFill>
        <p:spPr bwMode="auto"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Obsah obrázku snímek obrazovky, rostlina&#10;&#10;Popis byl vytvořen automaticky">
            <a:extLst>
              <a:ext uri="{FF2B5EF4-FFF2-40B4-BE49-F238E27FC236}">
                <a16:creationId xmlns:a16="http://schemas.microsoft.com/office/drawing/2014/main" id="{B35278B1-5759-0779-AECC-E9D05789AE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495" r="5044" b="-1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449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</a:t>
            </a:r>
            <a:r>
              <a:rPr lang="cs-CZ" dirty="0" err="1"/>
              <a:t>Mission-oriented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793DCBE-8F40-42F7-86A2-D2E1E7D03D6A}"/>
              </a:ext>
            </a:extLst>
          </p:cNvPr>
          <p:cNvSpPr txBox="1"/>
          <p:nvPr/>
        </p:nvSpPr>
        <p:spPr>
          <a:xfrm>
            <a:off x="1572065" y="1668585"/>
            <a:ext cx="1831501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+mj-lt"/>
              </a:rPr>
              <a:t>Strategické téma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E68BF8C-79DB-443B-B914-03FFA2C66877}"/>
              </a:ext>
            </a:extLst>
          </p:cNvPr>
          <p:cNvSpPr txBox="1"/>
          <p:nvPr/>
        </p:nvSpPr>
        <p:spPr>
          <a:xfrm>
            <a:off x="5188109" y="1668585"/>
            <a:ext cx="261326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+mj-lt"/>
              </a:rPr>
              <a:t>Mise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94F7FB0-25D6-4AF7-B921-A445449CDEF4}"/>
              </a:ext>
            </a:extLst>
          </p:cNvPr>
          <p:cNvSpPr txBox="1"/>
          <p:nvPr/>
        </p:nvSpPr>
        <p:spPr>
          <a:xfrm>
            <a:off x="8903945" y="1653992"/>
            <a:ext cx="213012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+mj-lt"/>
              </a:rPr>
              <a:t>Úloha NIP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B08B8730-2206-41CA-A41A-484FF05C3AE5}"/>
              </a:ext>
            </a:extLst>
          </p:cNvPr>
          <p:cNvCxnSpPr>
            <a:cxnSpLocks/>
          </p:cNvCxnSpPr>
          <p:nvPr/>
        </p:nvCxnSpPr>
        <p:spPr>
          <a:xfrm flipV="1">
            <a:off x="8062102" y="1521754"/>
            <a:ext cx="0" cy="9961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FA1348E3-74D4-4285-9AF6-03D7055F9219}"/>
              </a:ext>
            </a:extLst>
          </p:cNvPr>
          <p:cNvCxnSpPr>
            <a:cxnSpLocks/>
          </p:cNvCxnSpPr>
          <p:nvPr/>
        </p:nvCxnSpPr>
        <p:spPr>
          <a:xfrm flipV="1">
            <a:off x="4127769" y="1521754"/>
            <a:ext cx="0" cy="9961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A634313F-3E9B-416F-85D0-6E72D0B6BCC8}"/>
              </a:ext>
            </a:extLst>
          </p:cNvPr>
          <p:cNvSpPr/>
          <p:nvPr/>
        </p:nvSpPr>
        <p:spPr>
          <a:xfrm>
            <a:off x="4291488" y="1653992"/>
            <a:ext cx="726985" cy="726983"/>
          </a:xfrm>
          <a:custGeom>
            <a:avLst/>
            <a:gdLst>
              <a:gd name="connsiteX0" fmla="*/ 215175 w 430350"/>
              <a:gd name="connsiteY0" fmla="*/ 0 h 430350"/>
              <a:gd name="connsiteX1" fmla="*/ 272344 w 430350"/>
              <a:gd name="connsiteY1" fmla="*/ 7691 h 430350"/>
              <a:gd name="connsiteX2" fmla="*/ 323811 w 430350"/>
              <a:gd name="connsiteY2" fmla="*/ 29310 h 430350"/>
              <a:gd name="connsiteX3" fmla="*/ 367427 w 430350"/>
              <a:gd name="connsiteY3" fmla="*/ 62923 h 430350"/>
              <a:gd name="connsiteX4" fmla="*/ 401040 w 430350"/>
              <a:gd name="connsiteY4" fmla="*/ 106539 h 430350"/>
              <a:gd name="connsiteX5" fmla="*/ 422659 w 430350"/>
              <a:gd name="connsiteY5" fmla="*/ 158007 h 430350"/>
              <a:gd name="connsiteX6" fmla="*/ 430350 w 430350"/>
              <a:gd name="connsiteY6" fmla="*/ 215175 h 430350"/>
              <a:gd name="connsiteX7" fmla="*/ 422659 w 430350"/>
              <a:gd name="connsiteY7" fmla="*/ 272344 h 430350"/>
              <a:gd name="connsiteX8" fmla="*/ 401040 w 430350"/>
              <a:gd name="connsiteY8" fmla="*/ 323811 h 430350"/>
              <a:gd name="connsiteX9" fmla="*/ 367427 w 430350"/>
              <a:gd name="connsiteY9" fmla="*/ 367427 h 430350"/>
              <a:gd name="connsiteX10" fmla="*/ 323811 w 430350"/>
              <a:gd name="connsiteY10" fmla="*/ 401040 h 430350"/>
              <a:gd name="connsiteX11" fmla="*/ 272344 w 430350"/>
              <a:gd name="connsiteY11" fmla="*/ 422660 h 430350"/>
              <a:gd name="connsiteX12" fmla="*/ 215175 w 430350"/>
              <a:gd name="connsiteY12" fmla="*/ 430350 h 430350"/>
              <a:gd name="connsiteX13" fmla="*/ 158007 w 430350"/>
              <a:gd name="connsiteY13" fmla="*/ 422660 h 430350"/>
              <a:gd name="connsiteX14" fmla="*/ 106538 w 430350"/>
              <a:gd name="connsiteY14" fmla="*/ 401040 h 430350"/>
              <a:gd name="connsiteX15" fmla="*/ 62923 w 430350"/>
              <a:gd name="connsiteY15" fmla="*/ 367427 h 430350"/>
              <a:gd name="connsiteX16" fmla="*/ 29310 w 430350"/>
              <a:gd name="connsiteY16" fmla="*/ 323811 h 430350"/>
              <a:gd name="connsiteX17" fmla="*/ 7690 w 430350"/>
              <a:gd name="connsiteY17" fmla="*/ 272451 h 430350"/>
              <a:gd name="connsiteX18" fmla="*/ 0 w 430350"/>
              <a:gd name="connsiteY18" fmla="*/ 215229 h 430350"/>
              <a:gd name="connsiteX19" fmla="*/ 7690 w 430350"/>
              <a:gd name="connsiteY19" fmla="*/ 158060 h 430350"/>
              <a:gd name="connsiteX20" fmla="*/ 29310 w 430350"/>
              <a:gd name="connsiteY20" fmla="*/ 106593 h 430350"/>
              <a:gd name="connsiteX21" fmla="*/ 62923 w 430350"/>
              <a:gd name="connsiteY21" fmla="*/ 62977 h 430350"/>
              <a:gd name="connsiteX22" fmla="*/ 106538 w 430350"/>
              <a:gd name="connsiteY22" fmla="*/ 29364 h 430350"/>
              <a:gd name="connsiteX23" fmla="*/ 157899 w 430350"/>
              <a:gd name="connsiteY23" fmla="*/ 7744 h 430350"/>
              <a:gd name="connsiteX24" fmla="*/ 215175 w 430350"/>
              <a:gd name="connsiteY24" fmla="*/ 0 h 430350"/>
              <a:gd name="connsiteX25" fmla="*/ 26944 w 430350"/>
              <a:gd name="connsiteY25" fmla="*/ 215121 h 430350"/>
              <a:gd name="connsiteX26" fmla="*/ 34742 w 430350"/>
              <a:gd name="connsiteY26" fmla="*/ 268902 h 430350"/>
              <a:gd name="connsiteX27" fmla="*/ 111003 w 430350"/>
              <a:gd name="connsiteY27" fmla="*/ 268902 h 430350"/>
              <a:gd name="connsiteX28" fmla="*/ 108475 w 430350"/>
              <a:gd name="connsiteY28" fmla="*/ 242119 h 430350"/>
              <a:gd name="connsiteX29" fmla="*/ 107614 w 430350"/>
              <a:gd name="connsiteY29" fmla="*/ 215121 h 430350"/>
              <a:gd name="connsiteX30" fmla="*/ 108475 w 430350"/>
              <a:gd name="connsiteY30" fmla="*/ 188123 h 430350"/>
              <a:gd name="connsiteX31" fmla="*/ 111003 w 430350"/>
              <a:gd name="connsiteY31" fmla="*/ 161341 h 430350"/>
              <a:gd name="connsiteX32" fmla="*/ 34742 w 430350"/>
              <a:gd name="connsiteY32" fmla="*/ 161341 h 430350"/>
              <a:gd name="connsiteX33" fmla="*/ 26944 w 430350"/>
              <a:gd name="connsiteY33" fmla="*/ 215121 h 430350"/>
              <a:gd name="connsiteX34" fmla="*/ 153596 w 430350"/>
              <a:gd name="connsiteY34" fmla="*/ 37162 h 430350"/>
              <a:gd name="connsiteX35" fmla="*/ 119769 w 430350"/>
              <a:gd name="connsiteY35" fmla="*/ 52920 h 430350"/>
              <a:gd name="connsiteX36" fmla="*/ 89705 w 430350"/>
              <a:gd name="connsiteY36" fmla="*/ 74970 h 430350"/>
              <a:gd name="connsiteX37" fmla="*/ 64483 w 430350"/>
              <a:gd name="connsiteY37" fmla="*/ 102398 h 430350"/>
              <a:gd name="connsiteX38" fmla="*/ 45176 w 430350"/>
              <a:gd name="connsiteY38" fmla="*/ 134451 h 430350"/>
              <a:gd name="connsiteX39" fmla="*/ 115144 w 430350"/>
              <a:gd name="connsiteY39" fmla="*/ 134451 h 430350"/>
              <a:gd name="connsiteX40" fmla="*/ 121006 w 430350"/>
              <a:gd name="connsiteY40" fmla="*/ 109013 h 430350"/>
              <a:gd name="connsiteX41" fmla="*/ 129073 w 430350"/>
              <a:gd name="connsiteY41" fmla="*/ 83682 h 430350"/>
              <a:gd name="connsiteX42" fmla="*/ 139883 w 430350"/>
              <a:gd name="connsiteY42" fmla="*/ 59427 h 430350"/>
              <a:gd name="connsiteX43" fmla="*/ 153596 w 430350"/>
              <a:gd name="connsiteY43" fmla="*/ 37162 h 430350"/>
              <a:gd name="connsiteX44" fmla="*/ 45176 w 430350"/>
              <a:gd name="connsiteY44" fmla="*/ 295792 h 430350"/>
              <a:gd name="connsiteX45" fmla="*/ 64483 w 430350"/>
              <a:gd name="connsiteY45" fmla="*/ 327845 h 430350"/>
              <a:gd name="connsiteX46" fmla="*/ 89705 w 430350"/>
              <a:gd name="connsiteY46" fmla="*/ 355273 h 430350"/>
              <a:gd name="connsiteX47" fmla="*/ 119769 w 430350"/>
              <a:gd name="connsiteY47" fmla="*/ 377323 h 430350"/>
              <a:gd name="connsiteX48" fmla="*/ 153596 w 430350"/>
              <a:gd name="connsiteY48" fmla="*/ 393081 h 430350"/>
              <a:gd name="connsiteX49" fmla="*/ 139937 w 430350"/>
              <a:gd name="connsiteY49" fmla="*/ 370815 h 430350"/>
              <a:gd name="connsiteX50" fmla="*/ 129127 w 430350"/>
              <a:gd name="connsiteY50" fmla="*/ 346560 h 430350"/>
              <a:gd name="connsiteX51" fmla="*/ 121060 w 430350"/>
              <a:gd name="connsiteY51" fmla="*/ 321230 h 430350"/>
              <a:gd name="connsiteX52" fmla="*/ 115198 w 430350"/>
              <a:gd name="connsiteY52" fmla="*/ 295792 h 430350"/>
              <a:gd name="connsiteX53" fmla="*/ 45176 w 430350"/>
              <a:gd name="connsiteY53" fmla="*/ 295792 h 430350"/>
              <a:gd name="connsiteX54" fmla="*/ 292242 w 430350"/>
              <a:gd name="connsiteY54" fmla="*/ 268902 h 430350"/>
              <a:gd name="connsiteX55" fmla="*/ 294877 w 430350"/>
              <a:gd name="connsiteY55" fmla="*/ 242119 h 430350"/>
              <a:gd name="connsiteX56" fmla="*/ 295846 w 430350"/>
              <a:gd name="connsiteY56" fmla="*/ 215121 h 430350"/>
              <a:gd name="connsiteX57" fmla="*/ 294877 w 430350"/>
              <a:gd name="connsiteY57" fmla="*/ 188123 h 430350"/>
              <a:gd name="connsiteX58" fmla="*/ 292242 w 430350"/>
              <a:gd name="connsiteY58" fmla="*/ 161341 h 430350"/>
              <a:gd name="connsiteX59" fmla="*/ 138054 w 430350"/>
              <a:gd name="connsiteY59" fmla="*/ 161341 h 430350"/>
              <a:gd name="connsiteX60" fmla="*/ 135419 w 430350"/>
              <a:gd name="connsiteY60" fmla="*/ 188123 h 430350"/>
              <a:gd name="connsiteX61" fmla="*/ 134451 w 430350"/>
              <a:gd name="connsiteY61" fmla="*/ 215121 h 430350"/>
              <a:gd name="connsiteX62" fmla="*/ 135419 w 430350"/>
              <a:gd name="connsiteY62" fmla="*/ 242119 h 430350"/>
              <a:gd name="connsiteX63" fmla="*/ 138054 w 430350"/>
              <a:gd name="connsiteY63" fmla="*/ 268902 h 430350"/>
              <a:gd name="connsiteX64" fmla="*/ 292242 w 430350"/>
              <a:gd name="connsiteY64" fmla="*/ 268902 h 430350"/>
              <a:gd name="connsiteX65" fmla="*/ 215175 w 430350"/>
              <a:gd name="connsiteY65" fmla="*/ 26890 h 430350"/>
              <a:gd name="connsiteX66" fmla="*/ 195975 w 430350"/>
              <a:gd name="connsiteY66" fmla="*/ 32537 h 430350"/>
              <a:gd name="connsiteX67" fmla="*/ 179465 w 430350"/>
              <a:gd name="connsiteY67" fmla="*/ 47434 h 430350"/>
              <a:gd name="connsiteX68" fmla="*/ 165912 w 430350"/>
              <a:gd name="connsiteY68" fmla="*/ 68355 h 430350"/>
              <a:gd name="connsiteX69" fmla="*/ 155318 w 430350"/>
              <a:gd name="connsiteY69" fmla="*/ 91964 h 430350"/>
              <a:gd name="connsiteX70" fmla="*/ 147519 w 430350"/>
              <a:gd name="connsiteY70" fmla="*/ 115090 h 430350"/>
              <a:gd name="connsiteX71" fmla="*/ 142679 w 430350"/>
              <a:gd name="connsiteY71" fmla="*/ 134397 h 430350"/>
              <a:gd name="connsiteX72" fmla="*/ 287617 w 430350"/>
              <a:gd name="connsiteY72" fmla="*/ 134397 h 430350"/>
              <a:gd name="connsiteX73" fmla="*/ 282777 w 430350"/>
              <a:gd name="connsiteY73" fmla="*/ 115090 h 430350"/>
              <a:gd name="connsiteX74" fmla="*/ 274979 w 430350"/>
              <a:gd name="connsiteY74" fmla="*/ 91964 h 430350"/>
              <a:gd name="connsiteX75" fmla="*/ 264384 w 430350"/>
              <a:gd name="connsiteY75" fmla="*/ 68355 h 430350"/>
              <a:gd name="connsiteX76" fmla="*/ 250832 w 430350"/>
              <a:gd name="connsiteY76" fmla="*/ 47434 h 430350"/>
              <a:gd name="connsiteX77" fmla="*/ 234321 w 430350"/>
              <a:gd name="connsiteY77" fmla="*/ 32537 h 430350"/>
              <a:gd name="connsiteX78" fmla="*/ 215175 w 430350"/>
              <a:gd name="connsiteY78" fmla="*/ 26890 h 430350"/>
              <a:gd name="connsiteX79" fmla="*/ 215175 w 430350"/>
              <a:gd name="connsiteY79" fmla="*/ 403352 h 430350"/>
              <a:gd name="connsiteX80" fmla="*/ 234374 w 430350"/>
              <a:gd name="connsiteY80" fmla="*/ 397706 h 430350"/>
              <a:gd name="connsiteX81" fmla="*/ 250885 w 430350"/>
              <a:gd name="connsiteY81" fmla="*/ 382808 h 430350"/>
              <a:gd name="connsiteX82" fmla="*/ 264438 w 430350"/>
              <a:gd name="connsiteY82" fmla="*/ 361888 h 430350"/>
              <a:gd name="connsiteX83" fmla="*/ 275033 w 430350"/>
              <a:gd name="connsiteY83" fmla="*/ 338278 h 430350"/>
              <a:gd name="connsiteX84" fmla="*/ 282831 w 430350"/>
              <a:gd name="connsiteY84" fmla="*/ 315153 h 430350"/>
              <a:gd name="connsiteX85" fmla="*/ 287671 w 430350"/>
              <a:gd name="connsiteY85" fmla="*/ 295846 h 430350"/>
              <a:gd name="connsiteX86" fmla="*/ 142733 w 430350"/>
              <a:gd name="connsiteY86" fmla="*/ 295846 h 430350"/>
              <a:gd name="connsiteX87" fmla="*/ 147573 w 430350"/>
              <a:gd name="connsiteY87" fmla="*/ 315153 h 430350"/>
              <a:gd name="connsiteX88" fmla="*/ 155371 w 430350"/>
              <a:gd name="connsiteY88" fmla="*/ 338278 h 430350"/>
              <a:gd name="connsiteX89" fmla="*/ 165966 w 430350"/>
              <a:gd name="connsiteY89" fmla="*/ 361888 h 430350"/>
              <a:gd name="connsiteX90" fmla="*/ 179519 w 430350"/>
              <a:gd name="connsiteY90" fmla="*/ 382808 h 430350"/>
              <a:gd name="connsiteX91" fmla="*/ 196029 w 430350"/>
              <a:gd name="connsiteY91" fmla="*/ 397706 h 430350"/>
              <a:gd name="connsiteX92" fmla="*/ 215175 w 430350"/>
              <a:gd name="connsiteY92" fmla="*/ 403352 h 430350"/>
              <a:gd name="connsiteX93" fmla="*/ 385121 w 430350"/>
              <a:gd name="connsiteY93" fmla="*/ 134451 h 430350"/>
              <a:gd name="connsiteX94" fmla="*/ 365814 w 430350"/>
              <a:gd name="connsiteY94" fmla="*/ 102398 h 430350"/>
              <a:gd name="connsiteX95" fmla="*/ 340591 w 430350"/>
              <a:gd name="connsiteY95" fmla="*/ 74970 h 430350"/>
              <a:gd name="connsiteX96" fmla="*/ 310528 w 430350"/>
              <a:gd name="connsiteY96" fmla="*/ 52920 h 430350"/>
              <a:gd name="connsiteX97" fmla="*/ 276700 w 430350"/>
              <a:gd name="connsiteY97" fmla="*/ 37162 h 430350"/>
              <a:gd name="connsiteX98" fmla="*/ 290360 w 430350"/>
              <a:gd name="connsiteY98" fmla="*/ 59427 h 430350"/>
              <a:gd name="connsiteX99" fmla="*/ 301170 w 430350"/>
              <a:gd name="connsiteY99" fmla="*/ 83682 h 430350"/>
              <a:gd name="connsiteX100" fmla="*/ 309237 w 430350"/>
              <a:gd name="connsiteY100" fmla="*/ 109013 h 430350"/>
              <a:gd name="connsiteX101" fmla="*/ 315099 w 430350"/>
              <a:gd name="connsiteY101" fmla="*/ 134451 h 430350"/>
              <a:gd name="connsiteX102" fmla="*/ 385121 w 430350"/>
              <a:gd name="connsiteY102" fmla="*/ 134451 h 430350"/>
              <a:gd name="connsiteX103" fmla="*/ 276700 w 430350"/>
              <a:gd name="connsiteY103" fmla="*/ 393081 h 430350"/>
              <a:gd name="connsiteX104" fmla="*/ 310528 w 430350"/>
              <a:gd name="connsiteY104" fmla="*/ 377323 h 430350"/>
              <a:gd name="connsiteX105" fmla="*/ 340591 w 430350"/>
              <a:gd name="connsiteY105" fmla="*/ 355273 h 430350"/>
              <a:gd name="connsiteX106" fmla="*/ 365814 w 430350"/>
              <a:gd name="connsiteY106" fmla="*/ 327845 h 430350"/>
              <a:gd name="connsiteX107" fmla="*/ 385121 w 430350"/>
              <a:gd name="connsiteY107" fmla="*/ 295792 h 430350"/>
              <a:gd name="connsiteX108" fmla="*/ 315153 w 430350"/>
              <a:gd name="connsiteY108" fmla="*/ 295792 h 430350"/>
              <a:gd name="connsiteX109" fmla="*/ 309291 w 430350"/>
              <a:gd name="connsiteY109" fmla="*/ 321230 h 430350"/>
              <a:gd name="connsiteX110" fmla="*/ 301224 w 430350"/>
              <a:gd name="connsiteY110" fmla="*/ 346560 h 430350"/>
              <a:gd name="connsiteX111" fmla="*/ 290414 w 430350"/>
              <a:gd name="connsiteY111" fmla="*/ 370815 h 430350"/>
              <a:gd name="connsiteX112" fmla="*/ 276700 w 430350"/>
              <a:gd name="connsiteY112" fmla="*/ 393081 h 430350"/>
              <a:gd name="connsiteX113" fmla="*/ 403406 w 430350"/>
              <a:gd name="connsiteY113" fmla="*/ 215121 h 430350"/>
              <a:gd name="connsiteX114" fmla="*/ 395608 w 430350"/>
              <a:gd name="connsiteY114" fmla="*/ 161341 h 430350"/>
              <a:gd name="connsiteX115" fmla="*/ 319348 w 430350"/>
              <a:gd name="connsiteY115" fmla="*/ 161341 h 430350"/>
              <a:gd name="connsiteX116" fmla="*/ 321875 w 430350"/>
              <a:gd name="connsiteY116" fmla="*/ 188123 h 430350"/>
              <a:gd name="connsiteX117" fmla="*/ 322736 w 430350"/>
              <a:gd name="connsiteY117" fmla="*/ 215121 h 430350"/>
              <a:gd name="connsiteX118" fmla="*/ 321875 w 430350"/>
              <a:gd name="connsiteY118" fmla="*/ 242119 h 430350"/>
              <a:gd name="connsiteX119" fmla="*/ 319348 w 430350"/>
              <a:gd name="connsiteY119" fmla="*/ 268902 h 430350"/>
              <a:gd name="connsiteX120" fmla="*/ 395608 w 430350"/>
              <a:gd name="connsiteY120" fmla="*/ 268902 h 430350"/>
              <a:gd name="connsiteX121" fmla="*/ 403406 w 430350"/>
              <a:gd name="connsiteY121" fmla="*/ 215121 h 4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30350" h="430350">
                <a:moveTo>
                  <a:pt x="215175" y="0"/>
                </a:moveTo>
                <a:cubicBezTo>
                  <a:pt x="234912" y="0"/>
                  <a:pt x="253951" y="2582"/>
                  <a:pt x="272344" y="7691"/>
                </a:cubicBezTo>
                <a:cubicBezTo>
                  <a:pt x="290683" y="12800"/>
                  <a:pt x="307839" y="20006"/>
                  <a:pt x="323811" y="29310"/>
                </a:cubicBezTo>
                <a:cubicBezTo>
                  <a:pt x="339784" y="38614"/>
                  <a:pt x="354305" y="49854"/>
                  <a:pt x="367427" y="62923"/>
                </a:cubicBezTo>
                <a:cubicBezTo>
                  <a:pt x="380496" y="76045"/>
                  <a:pt x="391736" y="90566"/>
                  <a:pt x="401040" y="106539"/>
                </a:cubicBezTo>
                <a:cubicBezTo>
                  <a:pt x="410344" y="122512"/>
                  <a:pt x="417551" y="139668"/>
                  <a:pt x="422659" y="158007"/>
                </a:cubicBezTo>
                <a:cubicBezTo>
                  <a:pt x="427769" y="176346"/>
                  <a:pt x="430350" y="195384"/>
                  <a:pt x="430350" y="215175"/>
                </a:cubicBezTo>
                <a:cubicBezTo>
                  <a:pt x="430350" y="234966"/>
                  <a:pt x="427769" y="253951"/>
                  <a:pt x="422659" y="272344"/>
                </a:cubicBezTo>
                <a:cubicBezTo>
                  <a:pt x="417551" y="290683"/>
                  <a:pt x="410344" y="307839"/>
                  <a:pt x="401040" y="323811"/>
                </a:cubicBezTo>
                <a:cubicBezTo>
                  <a:pt x="391736" y="339784"/>
                  <a:pt x="380496" y="354305"/>
                  <a:pt x="367427" y="367427"/>
                </a:cubicBezTo>
                <a:cubicBezTo>
                  <a:pt x="354305" y="380550"/>
                  <a:pt x="339784" y="391736"/>
                  <a:pt x="323811" y="401040"/>
                </a:cubicBezTo>
                <a:cubicBezTo>
                  <a:pt x="307839" y="410344"/>
                  <a:pt x="290683" y="417551"/>
                  <a:pt x="272344" y="422660"/>
                </a:cubicBezTo>
                <a:cubicBezTo>
                  <a:pt x="254004" y="427769"/>
                  <a:pt x="234966" y="430350"/>
                  <a:pt x="215175" y="430350"/>
                </a:cubicBezTo>
                <a:cubicBezTo>
                  <a:pt x="195384" y="430350"/>
                  <a:pt x="176400" y="427822"/>
                  <a:pt x="158007" y="422660"/>
                </a:cubicBezTo>
                <a:cubicBezTo>
                  <a:pt x="139667" y="417551"/>
                  <a:pt x="122512" y="410344"/>
                  <a:pt x="106538" y="401040"/>
                </a:cubicBezTo>
                <a:cubicBezTo>
                  <a:pt x="90566" y="391736"/>
                  <a:pt x="76045" y="380550"/>
                  <a:pt x="62923" y="367427"/>
                </a:cubicBezTo>
                <a:cubicBezTo>
                  <a:pt x="49801" y="354359"/>
                  <a:pt x="38614" y="339784"/>
                  <a:pt x="29310" y="323811"/>
                </a:cubicBezTo>
                <a:cubicBezTo>
                  <a:pt x="20006" y="307839"/>
                  <a:pt x="12800" y="290736"/>
                  <a:pt x="7690" y="272451"/>
                </a:cubicBezTo>
                <a:cubicBezTo>
                  <a:pt x="2581" y="254166"/>
                  <a:pt x="0" y="235074"/>
                  <a:pt x="0" y="215229"/>
                </a:cubicBezTo>
                <a:cubicBezTo>
                  <a:pt x="0" y="195491"/>
                  <a:pt x="2528" y="176453"/>
                  <a:pt x="7690" y="158060"/>
                </a:cubicBezTo>
                <a:cubicBezTo>
                  <a:pt x="12800" y="139721"/>
                  <a:pt x="20006" y="122565"/>
                  <a:pt x="29310" y="106593"/>
                </a:cubicBezTo>
                <a:cubicBezTo>
                  <a:pt x="38614" y="90620"/>
                  <a:pt x="49801" y="76099"/>
                  <a:pt x="62923" y="62977"/>
                </a:cubicBezTo>
                <a:cubicBezTo>
                  <a:pt x="75992" y="49908"/>
                  <a:pt x="90566" y="38668"/>
                  <a:pt x="106538" y="29364"/>
                </a:cubicBezTo>
                <a:cubicBezTo>
                  <a:pt x="122512" y="20060"/>
                  <a:pt x="139614" y="12854"/>
                  <a:pt x="157899" y="7744"/>
                </a:cubicBezTo>
                <a:cubicBezTo>
                  <a:pt x="176184" y="2582"/>
                  <a:pt x="195276" y="0"/>
                  <a:pt x="215175" y="0"/>
                </a:cubicBezTo>
                <a:close/>
                <a:moveTo>
                  <a:pt x="26944" y="215121"/>
                </a:moveTo>
                <a:cubicBezTo>
                  <a:pt x="26944" y="233729"/>
                  <a:pt x="29525" y="251692"/>
                  <a:pt x="34742" y="268902"/>
                </a:cubicBezTo>
                <a:lnTo>
                  <a:pt x="111003" y="268902"/>
                </a:lnTo>
                <a:cubicBezTo>
                  <a:pt x="109873" y="259920"/>
                  <a:pt x="109013" y="250993"/>
                  <a:pt x="108475" y="242119"/>
                </a:cubicBezTo>
                <a:cubicBezTo>
                  <a:pt x="107937" y="233245"/>
                  <a:pt x="107614" y="224210"/>
                  <a:pt x="107614" y="215121"/>
                </a:cubicBezTo>
                <a:cubicBezTo>
                  <a:pt x="107614" y="206032"/>
                  <a:pt x="107883" y="196997"/>
                  <a:pt x="108475" y="188123"/>
                </a:cubicBezTo>
                <a:cubicBezTo>
                  <a:pt x="109013" y="179250"/>
                  <a:pt x="109873" y="170322"/>
                  <a:pt x="111003" y="161341"/>
                </a:cubicBezTo>
                <a:lnTo>
                  <a:pt x="34742" y="161341"/>
                </a:lnTo>
                <a:cubicBezTo>
                  <a:pt x="29525" y="178551"/>
                  <a:pt x="26944" y="196513"/>
                  <a:pt x="26944" y="215121"/>
                </a:cubicBezTo>
                <a:close/>
                <a:moveTo>
                  <a:pt x="153596" y="37162"/>
                </a:moveTo>
                <a:cubicBezTo>
                  <a:pt x="141819" y="41250"/>
                  <a:pt x="130579" y="46466"/>
                  <a:pt x="119769" y="52920"/>
                </a:cubicBezTo>
                <a:cubicBezTo>
                  <a:pt x="108959" y="59374"/>
                  <a:pt x="98956" y="66741"/>
                  <a:pt x="89705" y="74970"/>
                </a:cubicBezTo>
                <a:cubicBezTo>
                  <a:pt x="80455" y="83252"/>
                  <a:pt x="72066" y="92395"/>
                  <a:pt x="64483" y="102398"/>
                </a:cubicBezTo>
                <a:cubicBezTo>
                  <a:pt x="56899" y="112401"/>
                  <a:pt x="50500" y="123103"/>
                  <a:pt x="45176" y="134451"/>
                </a:cubicBezTo>
                <a:lnTo>
                  <a:pt x="115144" y="134451"/>
                </a:lnTo>
                <a:cubicBezTo>
                  <a:pt x="116811" y="126061"/>
                  <a:pt x="118801" y="117564"/>
                  <a:pt x="121006" y="109013"/>
                </a:cubicBezTo>
                <a:cubicBezTo>
                  <a:pt x="123265" y="100462"/>
                  <a:pt x="125954" y="92018"/>
                  <a:pt x="129073" y="83682"/>
                </a:cubicBezTo>
                <a:cubicBezTo>
                  <a:pt x="132246" y="75346"/>
                  <a:pt x="135849" y="67279"/>
                  <a:pt x="139883" y="59427"/>
                </a:cubicBezTo>
                <a:cubicBezTo>
                  <a:pt x="144024" y="51629"/>
                  <a:pt x="148541" y="44207"/>
                  <a:pt x="153596" y="37162"/>
                </a:cubicBezTo>
                <a:close/>
                <a:moveTo>
                  <a:pt x="45176" y="295792"/>
                </a:moveTo>
                <a:cubicBezTo>
                  <a:pt x="50500" y="307139"/>
                  <a:pt x="56953" y="317842"/>
                  <a:pt x="64483" y="327845"/>
                </a:cubicBezTo>
                <a:cubicBezTo>
                  <a:pt x="72066" y="337848"/>
                  <a:pt x="80455" y="346991"/>
                  <a:pt x="89705" y="355273"/>
                </a:cubicBezTo>
                <a:cubicBezTo>
                  <a:pt x="98956" y="363555"/>
                  <a:pt x="108959" y="370869"/>
                  <a:pt x="119769" y="377323"/>
                </a:cubicBezTo>
                <a:cubicBezTo>
                  <a:pt x="130525" y="383776"/>
                  <a:pt x="141819" y="388993"/>
                  <a:pt x="153596" y="393081"/>
                </a:cubicBezTo>
                <a:cubicBezTo>
                  <a:pt x="148541" y="386089"/>
                  <a:pt x="144024" y="378667"/>
                  <a:pt x="139937" y="370815"/>
                </a:cubicBezTo>
                <a:cubicBezTo>
                  <a:pt x="135849" y="362963"/>
                  <a:pt x="132246" y="354896"/>
                  <a:pt x="129127" y="346560"/>
                </a:cubicBezTo>
                <a:cubicBezTo>
                  <a:pt x="125954" y="338225"/>
                  <a:pt x="123265" y="329781"/>
                  <a:pt x="121060" y="321230"/>
                </a:cubicBezTo>
                <a:cubicBezTo>
                  <a:pt x="118801" y="312679"/>
                  <a:pt x="116865" y="304235"/>
                  <a:pt x="115198" y="295792"/>
                </a:cubicBezTo>
                <a:lnTo>
                  <a:pt x="45176" y="295792"/>
                </a:lnTo>
                <a:close/>
                <a:moveTo>
                  <a:pt x="292242" y="268902"/>
                </a:moveTo>
                <a:cubicBezTo>
                  <a:pt x="293372" y="259920"/>
                  <a:pt x="294232" y="250993"/>
                  <a:pt x="294877" y="242119"/>
                </a:cubicBezTo>
                <a:cubicBezTo>
                  <a:pt x="295523" y="233245"/>
                  <a:pt x="295846" y="224210"/>
                  <a:pt x="295846" y="215121"/>
                </a:cubicBezTo>
                <a:cubicBezTo>
                  <a:pt x="295846" y="206032"/>
                  <a:pt x="295523" y="196997"/>
                  <a:pt x="294877" y="188123"/>
                </a:cubicBezTo>
                <a:cubicBezTo>
                  <a:pt x="294232" y="179250"/>
                  <a:pt x="293372" y="170322"/>
                  <a:pt x="292242" y="161341"/>
                </a:cubicBezTo>
                <a:lnTo>
                  <a:pt x="138054" y="161341"/>
                </a:lnTo>
                <a:cubicBezTo>
                  <a:pt x="136925" y="170322"/>
                  <a:pt x="136064" y="179250"/>
                  <a:pt x="135419" y="188123"/>
                </a:cubicBezTo>
                <a:cubicBezTo>
                  <a:pt x="134773" y="196997"/>
                  <a:pt x="134451" y="206032"/>
                  <a:pt x="134451" y="215121"/>
                </a:cubicBezTo>
                <a:cubicBezTo>
                  <a:pt x="134451" y="224210"/>
                  <a:pt x="134773" y="233245"/>
                  <a:pt x="135419" y="242119"/>
                </a:cubicBezTo>
                <a:cubicBezTo>
                  <a:pt x="136064" y="250993"/>
                  <a:pt x="136925" y="259920"/>
                  <a:pt x="138054" y="268902"/>
                </a:cubicBezTo>
                <a:lnTo>
                  <a:pt x="292242" y="268902"/>
                </a:lnTo>
                <a:close/>
                <a:moveTo>
                  <a:pt x="215175" y="26890"/>
                </a:moveTo>
                <a:cubicBezTo>
                  <a:pt x="208291" y="26890"/>
                  <a:pt x="201892" y="28773"/>
                  <a:pt x="195975" y="32537"/>
                </a:cubicBezTo>
                <a:cubicBezTo>
                  <a:pt x="190006" y="36302"/>
                  <a:pt x="184520" y="41303"/>
                  <a:pt x="179465" y="47434"/>
                </a:cubicBezTo>
                <a:cubicBezTo>
                  <a:pt x="174409" y="53619"/>
                  <a:pt x="169892" y="60557"/>
                  <a:pt x="165912" y="68355"/>
                </a:cubicBezTo>
                <a:cubicBezTo>
                  <a:pt x="161932" y="76153"/>
                  <a:pt x="158383" y="84005"/>
                  <a:pt x="155318" y="91964"/>
                </a:cubicBezTo>
                <a:cubicBezTo>
                  <a:pt x="152252" y="99924"/>
                  <a:pt x="149670" y="107668"/>
                  <a:pt x="147519" y="115090"/>
                </a:cubicBezTo>
                <a:cubicBezTo>
                  <a:pt x="145422" y="122512"/>
                  <a:pt x="143809" y="128965"/>
                  <a:pt x="142679" y="134397"/>
                </a:cubicBezTo>
                <a:lnTo>
                  <a:pt x="287617" y="134397"/>
                </a:lnTo>
                <a:cubicBezTo>
                  <a:pt x="286488" y="128911"/>
                  <a:pt x="284874" y="122512"/>
                  <a:pt x="282777" y="115090"/>
                </a:cubicBezTo>
                <a:cubicBezTo>
                  <a:pt x="280679" y="107668"/>
                  <a:pt x="278098" y="99978"/>
                  <a:pt x="274979" y="91964"/>
                </a:cubicBezTo>
                <a:cubicBezTo>
                  <a:pt x="271913" y="84005"/>
                  <a:pt x="268364" y="76099"/>
                  <a:pt x="264384" y="68355"/>
                </a:cubicBezTo>
                <a:cubicBezTo>
                  <a:pt x="260405" y="60610"/>
                  <a:pt x="255887" y="53619"/>
                  <a:pt x="250832" y="47434"/>
                </a:cubicBezTo>
                <a:cubicBezTo>
                  <a:pt x="245776" y="41250"/>
                  <a:pt x="240290" y="36302"/>
                  <a:pt x="234321" y="32537"/>
                </a:cubicBezTo>
                <a:cubicBezTo>
                  <a:pt x="228405" y="28773"/>
                  <a:pt x="222005" y="26890"/>
                  <a:pt x="215175" y="26890"/>
                </a:cubicBezTo>
                <a:close/>
                <a:moveTo>
                  <a:pt x="215175" y="403352"/>
                </a:moveTo>
                <a:cubicBezTo>
                  <a:pt x="222059" y="403352"/>
                  <a:pt x="228459" y="401470"/>
                  <a:pt x="234374" y="397706"/>
                </a:cubicBezTo>
                <a:cubicBezTo>
                  <a:pt x="240344" y="393941"/>
                  <a:pt x="245830" y="388939"/>
                  <a:pt x="250885" y="382808"/>
                </a:cubicBezTo>
                <a:cubicBezTo>
                  <a:pt x="255940" y="376624"/>
                  <a:pt x="260458" y="369686"/>
                  <a:pt x="264438" y="361888"/>
                </a:cubicBezTo>
                <a:cubicBezTo>
                  <a:pt x="268418" y="354090"/>
                  <a:pt x="271967" y="346238"/>
                  <a:pt x="275033" y="338278"/>
                </a:cubicBezTo>
                <a:cubicBezTo>
                  <a:pt x="278098" y="330319"/>
                  <a:pt x="280679" y="322574"/>
                  <a:pt x="282831" y="315153"/>
                </a:cubicBezTo>
                <a:cubicBezTo>
                  <a:pt x="284928" y="307731"/>
                  <a:pt x="286542" y="301277"/>
                  <a:pt x="287671" y="295846"/>
                </a:cubicBezTo>
                <a:lnTo>
                  <a:pt x="142733" y="295846"/>
                </a:lnTo>
                <a:cubicBezTo>
                  <a:pt x="143862" y="301331"/>
                  <a:pt x="145476" y="307731"/>
                  <a:pt x="147573" y="315153"/>
                </a:cubicBezTo>
                <a:cubicBezTo>
                  <a:pt x="149670" y="322574"/>
                  <a:pt x="152252" y="330265"/>
                  <a:pt x="155371" y="338278"/>
                </a:cubicBezTo>
                <a:cubicBezTo>
                  <a:pt x="158437" y="346238"/>
                  <a:pt x="161986" y="354143"/>
                  <a:pt x="165966" y="361888"/>
                </a:cubicBezTo>
                <a:cubicBezTo>
                  <a:pt x="169946" y="369632"/>
                  <a:pt x="174463" y="376624"/>
                  <a:pt x="179519" y="382808"/>
                </a:cubicBezTo>
                <a:cubicBezTo>
                  <a:pt x="184574" y="388993"/>
                  <a:pt x="190059" y="393941"/>
                  <a:pt x="196029" y="397706"/>
                </a:cubicBezTo>
                <a:cubicBezTo>
                  <a:pt x="201892" y="401470"/>
                  <a:pt x="208291" y="403352"/>
                  <a:pt x="215175" y="403352"/>
                </a:cubicBezTo>
                <a:close/>
                <a:moveTo>
                  <a:pt x="385121" y="134451"/>
                </a:moveTo>
                <a:cubicBezTo>
                  <a:pt x="379797" y="123103"/>
                  <a:pt x="373343" y="112455"/>
                  <a:pt x="365814" y="102398"/>
                </a:cubicBezTo>
                <a:cubicBezTo>
                  <a:pt x="358231" y="92395"/>
                  <a:pt x="349841" y="83252"/>
                  <a:pt x="340591" y="74970"/>
                </a:cubicBezTo>
                <a:cubicBezTo>
                  <a:pt x="331341" y="66688"/>
                  <a:pt x="321337" y="59374"/>
                  <a:pt x="310528" y="52920"/>
                </a:cubicBezTo>
                <a:cubicBezTo>
                  <a:pt x="299718" y="46466"/>
                  <a:pt x="288478" y="41250"/>
                  <a:pt x="276700" y="37162"/>
                </a:cubicBezTo>
                <a:cubicBezTo>
                  <a:pt x="281755" y="44154"/>
                  <a:pt x="286273" y="51575"/>
                  <a:pt x="290360" y="59427"/>
                </a:cubicBezTo>
                <a:cubicBezTo>
                  <a:pt x="294393" y="67279"/>
                  <a:pt x="298051" y="75346"/>
                  <a:pt x="301170" y="83682"/>
                </a:cubicBezTo>
                <a:cubicBezTo>
                  <a:pt x="304343" y="92018"/>
                  <a:pt x="307032" y="100462"/>
                  <a:pt x="309237" y="109013"/>
                </a:cubicBezTo>
                <a:cubicBezTo>
                  <a:pt x="311496" y="117564"/>
                  <a:pt x="313432" y="126007"/>
                  <a:pt x="315099" y="134451"/>
                </a:cubicBezTo>
                <a:lnTo>
                  <a:pt x="385121" y="134451"/>
                </a:lnTo>
                <a:close/>
                <a:moveTo>
                  <a:pt x="276700" y="393081"/>
                </a:moveTo>
                <a:cubicBezTo>
                  <a:pt x="288478" y="389047"/>
                  <a:pt x="299718" y="383776"/>
                  <a:pt x="310528" y="377323"/>
                </a:cubicBezTo>
                <a:cubicBezTo>
                  <a:pt x="321284" y="370869"/>
                  <a:pt x="331341" y="363555"/>
                  <a:pt x="340591" y="355273"/>
                </a:cubicBezTo>
                <a:cubicBezTo>
                  <a:pt x="349841" y="346991"/>
                  <a:pt x="358231" y="337848"/>
                  <a:pt x="365814" y="327845"/>
                </a:cubicBezTo>
                <a:cubicBezTo>
                  <a:pt x="373396" y="317842"/>
                  <a:pt x="379797" y="307139"/>
                  <a:pt x="385121" y="295792"/>
                </a:cubicBezTo>
                <a:lnTo>
                  <a:pt x="315153" y="295792"/>
                </a:lnTo>
                <a:cubicBezTo>
                  <a:pt x="313486" y="304182"/>
                  <a:pt x="311496" y="312679"/>
                  <a:pt x="309291" y="321230"/>
                </a:cubicBezTo>
                <a:cubicBezTo>
                  <a:pt x="307032" y="329781"/>
                  <a:pt x="304343" y="338225"/>
                  <a:pt x="301224" y="346560"/>
                </a:cubicBezTo>
                <a:cubicBezTo>
                  <a:pt x="298051" y="354896"/>
                  <a:pt x="294447" y="362963"/>
                  <a:pt x="290414" y="370815"/>
                </a:cubicBezTo>
                <a:cubicBezTo>
                  <a:pt x="286273" y="378614"/>
                  <a:pt x="281755" y="386035"/>
                  <a:pt x="276700" y="393081"/>
                </a:cubicBezTo>
                <a:close/>
                <a:moveTo>
                  <a:pt x="403406" y="215121"/>
                </a:moveTo>
                <a:cubicBezTo>
                  <a:pt x="403406" y="196513"/>
                  <a:pt x="400825" y="178551"/>
                  <a:pt x="395608" y="161341"/>
                </a:cubicBezTo>
                <a:lnTo>
                  <a:pt x="319348" y="161341"/>
                </a:lnTo>
                <a:cubicBezTo>
                  <a:pt x="320477" y="170322"/>
                  <a:pt x="321284" y="179250"/>
                  <a:pt x="321875" y="188123"/>
                </a:cubicBezTo>
                <a:cubicBezTo>
                  <a:pt x="322413" y="196997"/>
                  <a:pt x="322736" y="206032"/>
                  <a:pt x="322736" y="215121"/>
                </a:cubicBezTo>
                <a:cubicBezTo>
                  <a:pt x="322736" y="224210"/>
                  <a:pt x="322467" y="233245"/>
                  <a:pt x="321875" y="242119"/>
                </a:cubicBezTo>
                <a:cubicBezTo>
                  <a:pt x="321337" y="250993"/>
                  <a:pt x="320477" y="259920"/>
                  <a:pt x="319348" y="268902"/>
                </a:cubicBezTo>
                <a:lnTo>
                  <a:pt x="395608" y="268902"/>
                </a:lnTo>
                <a:cubicBezTo>
                  <a:pt x="400771" y="251692"/>
                  <a:pt x="403406" y="233729"/>
                  <a:pt x="403406" y="215121"/>
                </a:cubicBezTo>
                <a:close/>
              </a:path>
            </a:pathLst>
          </a:custGeom>
          <a:solidFill>
            <a:schemeClr val="bg1"/>
          </a:solidFill>
          <a:ln w="5378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4BA0BD58-ED1C-4083-9EF0-3EB0BE002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5" y="1648484"/>
            <a:ext cx="527004" cy="733460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E0F0726-D03C-48B7-AAB4-6E7D5D4B1808}"/>
              </a:ext>
            </a:extLst>
          </p:cNvPr>
          <p:cNvSpPr/>
          <p:nvPr/>
        </p:nvSpPr>
        <p:spPr>
          <a:xfrm>
            <a:off x="8239399" y="1653992"/>
            <a:ext cx="525523" cy="740604"/>
          </a:xfrm>
          <a:custGeom>
            <a:avLst/>
            <a:gdLst>
              <a:gd name="connsiteX0" fmla="*/ 701421 w 733805"/>
              <a:gd name="connsiteY0" fmla="*/ 275749 h 1034129"/>
              <a:gd name="connsiteX1" fmla="*/ 708470 w 733805"/>
              <a:gd name="connsiteY1" fmla="*/ 315373 h 1034129"/>
              <a:gd name="connsiteX2" fmla="*/ 711041 w 733805"/>
              <a:gd name="connsiteY2" fmla="*/ 355473 h 1034129"/>
              <a:gd name="connsiteX3" fmla="*/ 683514 w 733805"/>
              <a:gd name="connsiteY3" fmla="*/ 491300 h 1034129"/>
              <a:gd name="connsiteX4" fmla="*/ 603980 w 733805"/>
              <a:gd name="connsiteY4" fmla="*/ 604933 h 1034129"/>
              <a:gd name="connsiteX5" fmla="*/ 539591 w 733805"/>
              <a:gd name="connsiteY5" fmla="*/ 697611 h 1034129"/>
              <a:gd name="connsiteX6" fmla="*/ 517112 w 733805"/>
              <a:gd name="connsiteY6" fmla="*/ 807911 h 1034129"/>
              <a:gd name="connsiteX7" fmla="*/ 517112 w 733805"/>
              <a:gd name="connsiteY7" fmla="*/ 937165 h 1034129"/>
              <a:gd name="connsiteX8" fmla="*/ 509492 w 733805"/>
              <a:gd name="connsiteY8" fmla="*/ 975074 h 1034129"/>
              <a:gd name="connsiteX9" fmla="*/ 488823 w 733805"/>
              <a:gd name="connsiteY9" fmla="*/ 1005840 h 1034129"/>
              <a:gd name="connsiteX10" fmla="*/ 458057 w 733805"/>
              <a:gd name="connsiteY10" fmla="*/ 1026509 h 1034129"/>
              <a:gd name="connsiteX11" fmla="*/ 420148 w 733805"/>
              <a:gd name="connsiteY11" fmla="*/ 1034129 h 1034129"/>
              <a:gd name="connsiteX12" fmla="*/ 290893 w 733805"/>
              <a:gd name="connsiteY12" fmla="*/ 1034129 h 1034129"/>
              <a:gd name="connsiteX13" fmla="*/ 252984 w 733805"/>
              <a:gd name="connsiteY13" fmla="*/ 1026509 h 1034129"/>
              <a:gd name="connsiteX14" fmla="*/ 222218 w 733805"/>
              <a:gd name="connsiteY14" fmla="*/ 1005840 h 1034129"/>
              <a:gd name="connsiteX15" fmla="*/ 201549 w 733805"/>
              <a:gd name="connsiteY15" fmla="*/ 975074 h 1034129"/>
              <a:gd name="connsiteX16" fmla="*/ 193929 w 733805"/>
              <a:gd name="connsiteY16" fmla="*/ 937165 h 1034129"/>
              <a:gd name="connsiteX17" fmla="*/ 193929 w 733805"/>
              <a:gd name="connsiteY17" fmla="*/ 807911 h 1034129"/>
              <a:gd name="connsiteX18" fmla="*/ 171450 w 733805"/>
              <a:gd name="connsiteY18" fmla="*/ 697611 h 1034129"/>
              <a:gd name="connsiteX19" fmla="*/ 107061 w 733805"/>
              <a:gd name="connsiteY19" fmla="*/ 604933 h 1034129"/>
              <a:gd name="connsiteX20" fmla="*/ 27527 w 733805"/>
              <a:gd name="connsiteY20" fmla="*/ 491300 h 1034129"/>
              <a:gd name="connsiteX21" fmla="*/ 0 w 733805"/>
              <a:gd name="connsiteY21" fmla="*/ 355473 h 1034129"/>
              <a:gd name="connsiteX22" fmla="*/ 12668 w 733805"/>
              <a:gd name="connsiteY22" fmla="*/ 261080 h 1034129"/>
              <a:gd name="connsiteX23" fmla="*/ 48482 w 733805"/>
              <a:gd name="connsiteY23" fmla="*/ 176213 h 1034129"/>
              <a:gd name="connsiteX24" fmla="*/ 104299 w 733805"/>
              <a:gd name="connsiteY24" fmla="*/ 104299 h 1034129"/>
              <a:gd name="connsiteX25" fmla="*/ 176213 w 733805"/>
              <a:gd name="connsiteY25" fmla="*/ 48482 h 1034129"/>
              <a:gd name="connsiteX26" fmla="*/ 261080 w 733805"/>
              <a:gd name="connsiteY26" fmla="*/ 12668 h 1034129"/>
              <a:gd name="connsiteX27" fmla="*/ 355473 w 733805"/>
              <a:gd name="connsiteY27" fmla="*/ 0 h 1034129"/>
              <a:gd name="connsiteX28" fmla="*/ 488823 w 733805"/>
              <a:gd name="connsiteY28" fmla="*/ 25718 h 1034129"/>
              <a:gd name="connsiteX29" fmla="*/ 602456 w 733805"/>
              <a:gd name="connsiteY29" fmla="*/ 100489 h 1034129"/>
              <a:gd name="connsiteX30" fmla="*/ 557022 w 733805"/>
              <a:gd name="connsiteY30" fmla="*/ 146399 h 1034129"/>
              <a:gd name="connsiteX31" fmla="*/ 464153 w 733805"/>
              <a:gd name="connsiteY31" fmla="*/ 85820 h 1034129"/>
              <a:gd name="connsiteX32" fmla="*/ 355568 w 733805"/>
              <a:gd name="connsiteY32" fmla="*/ 64580 h 1034129"/>
              <a:gd name="connsiteX33" fmla="*/ 242411 w 733805"/>
              <a:gd name="connsiteY33" fmla="*/ 87535 h 1034129"/>
              <a:gd name="connsiteX34" fmla="*/ 150019 w 733805"/>
              <a:gd name="connsiteY34" fmla="*/ 149924 h 1034129"/>
              <a:gd name="connsiteX35" fmla="*/ 87630 w 733805"/>
              <a:gd name="connsiteY35" fmla="*/ 242316 h 1034129"/>
              <a:gd name="connsiteX36" fmla="*/ 64675 w 733805"/>
              <a:gd name="connsiteY36" fmla="*/ 355473 h 1034129"/>
              <a:gd name="connsiteX37" fmla="*/ 87153 w 733805"/>
              <a:gd name="connsiteY37" fmla="*/ 465773 h 1034129"/>
              <a:gd name="connsiteX38" fmla="*/ 151543 w 733805"/>
              <a:gd name="connsiteY38" fmla="*/ 558451 h 1034129"/>
              <a:gd name="connsiteX39" fmla="*/ 222980 w 733805"/>
              <a:gd name="connsiteY39" fmla="*/ 657415 h 1034129"/>
              <a:gd name="connsiteX40" fmla="*/ 255079 w 733805"/>
              <a:gd name="connsiteY40" fmla="*/ 775621 h 1034129"/>
              <a:gd name="connsiteX41" fmla="*/ 455581 w 733805"/>
              <a:gd name="connsiteY41" fmla="*/ 775621 h 1034129"/>
              <a:gd name="connsiteX42" fmla="*/ 487870 w 733805"/>
              <a:gd name="connsiteY42" fmla="*/ 657415 h 1034129"/>
              <a:gd name="connsiteX43" fmla="*/ 559594 w 733805"/>
              <a:gd name="connsiteY43" fmla="*/ 558451 h 1034129"/>
              <a:gd name="connsiteX44" fmla="*/ 623983 w 733805"/>
              <a:gd name="connsiteY44" fmla="*/ 465773 h 1034129"/>
              <a:gd name="connsiteX45" fmla="*/ 646462 w 733805"/>
              <a:gd name="connsiteY45" fmla="*/ 355473 h 1034129"/>
              <a:gd name="connsiteX46" fmla="*/ 645700 w 733805"/>
              <a:gd name="connsiteY46" fmla="*/ 344329 h 1034129"/>
              <a:gd name="connsiteX47" fmla="*/ 643890 w 733805"/>
              <a:gd name="connsiteY47" fmla="*/ 333185 h 1034129"/>
              <a:gd name="connsiteX48" fmla="*/ 701421 w 733805"/>
              <a:gd name="connsiteY48" fmla="*/ 275749 h 1034129"/>
              <a:gd name="connsiteX49" fmla="*/ 355568 w 733805"/>
              <a:gd name="connsiteY49" fmla="*/ 439293 h 1034129"/>
              <a:gd name="connsiteX50" fmla="*/ 688372 w 733805"/>
              <a:gd name="connsiteY50" fmla="*/ 106490 h 1034129"/>
              <a:gd name="connsiteX51" fmla="*/ 733806 w 733805"/>
              <a:gd name="connsiteY51" fmla="*/ 151924 h 1034129"/>
              <a:gd name="connsiteX52" fmla="*/ 355568 w 733805"/>
              <a:gd name="connsiteY52" fmla="*/ 530162 h 1034129"/>
              <a:gd name="connsiteX53" fmla="*/ 187452 w 733805"/>
              <a:gd name="connsiteY53" fmla="*/ 362045 h 1034129"/>
              <a:gd name="connsiteX54" fmla="*/ 232886 w 733805"/>
              <a:gd name="connsiteY54" fmla="*/ 316611 h 1034129"/>
              <a:gd name="connsiteX55" fmla="*/ 355568 w 733805"/>
              <a:gd name="connsiteY55" fmla="*/ 439293 h 1034129"/>
              <a:gd name="connsiteX56" fmla="*/ 420243 w 733805"/>
              <a:gd name="connsiteY56" fmla="*/ 969550 h 1034129"/>
              <a:gd name="connsiteX57" fmla="*/ 443008 w 733805"/>
              <a:gd name="connsiteY57" fmla="*/ 959930 h 1034129"/>
              <a:gd name="connsiteX58" fmla="*/ 452628 w 733805"/>
              <a:gd name="connsiteY58" fmla="*/ 937165 h 1034129"/>
              <a:gd name="connsiteX59" fmla="*/ 452628 w 733805"/>
              <a:gd name="connsiteY59" fmla="*/ 840200 h 1034129"/>
              <a:gd name="connsiteX60" fmla="*/ 258699 w 733805"/>
              <a:gd name="connsiteY60" fmla="*/ 840200 h 1034129"/>
              <a:gd name="connsiteX61" fmla="*/ 258699 w 733805"/>
              <a:gd name="connsiteY61" fmla="*/ 937165 h 1034129"/>
              <a:gd name="connsiteX62" fmla="*/ 268319 w 733805"/>
              <a:gd name="connsiteY62" fmla="*/ 959930 h 1034129"/>
              <a:gd name="connsiteX63" fmla="*/ 291084 w 733805"/>
              <a:gd name="connsiteY63" fmla="*/ 969550 h 1034129"/>
              <a:gd name="connsiteX64" fmla="*/ 420243 w 733805"/>
              <a:gd name="connsiteY64" fmla="*/ 969550 h 103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33805" h="1034129">
                <a:moveTo>
                  <a:pt x="701421" y="275749"/>
                </a:moveTo>
                <a:cubicBezTo>
                  <a:pt x="704469" y="288893"/>
                  <a:pt x="706850" y="302133"/>
                  <a:pt x="708470" y="315373"/>
                </a:cubicBezTo>
                <a:cubicBezTo>
                  <a:pt x="710184" y="328708"/>
                  <a:pt x="711041" y="342043"/>
                  <a:pt x="711041" y="355473"/>
                </a:cubicBezTo>
                <a:cubicBezTo>
                  <a:pt x="711041" y="405289"/>
                  <a:pt x="701897" y="450533"/>
                  <a:pt x="683514" y="491300"/>
                </a:cubicBezTo>
                <a:cubicBezTo>
                  <a:pt x="665131" y="532067"/>
                  <a:pt x="638651" y="569881"/>
                  <a:pt x="603980" y="604933"/>
                </a:cubicBezTo>
                <a:cubicBezTo>
                  <a:pt x="576072" y="633222"/>
                  <a:pt x="554545" y="664083"/>
                  <a:pt x="539591" y="697611"/>
                </a:cubicBezTo>
                <a:cubicBezTo>
                  <a:pt x="524637" y="731139"/>
                  <a:pt x="517112" y="767906"/>
                  <a:pt x="517112" y="807911"/>
                </a:cubicBezTo>
                <a:lnTo>
                  <a:pt x="517112" y="937165"/>
                </a:lnTo>
                <a:cubicBezTo>
                  <a:pt x="517112" y="950595"/>
                  <a:pt x="514541" y="963263"/>
                  <a:pt x="509492" y="975074"/>
                </a:cubicBezTo>
                <a:cubicBezTo>
                  <a:pt x="504444" y="986885"/>
                  <a:pt x="497586" y="997077"/>
                  <a:pt x="488823" y="1005840"/>
                </a:cubicBezTo>
                <a:cubicBezTo>
                  <a:pt x="480060" y="1014603"/>
                  <a:pt x="469773" y="1021461"/>
                  <a:pt x="458057" y="1026509"/>
                </a:cubicBezTo>
                <a:cubicBezTo>
                  <a:pt x="446246" y="1031558"/>
                  <a:pt x="433673" y="1034129"/>
                  <a:pt x="420148" y="1034129"/>
                </a:cubicBezTo>
                <a:lnTo>
                  <a:pt x="290893" y="1034129"/>
                </a:lnTo>
                <a:cubicBezTo>
                  <a:pt x="277463" y="1034129"/>
                  <a:pt x="264795" y="1031558"/>
                  <a:pt x="252984" y="1026509"/>
                </a:cubicBezTo>
                <a:cubicBezTo>
                  <a:pt x="241173" y="1021461"/>
                  <a:pt x="230981" y="1014603"/>
                  <a:pt x="222218" y="1005840"/>
                </a:cubicBezTo>
                <a:cubicBezTo>
                  <a:pt x="213455" y="997077"/>
                  <a:pt x="206597" y="986790"/>
                  <a:pt x="201549" y="975074"/>
                </a:cubicBezTo>
                <a:cubicBezTo>
                  <a:pt x="196501" y="963263"/>
                  <a:pt x="193929" y="950690"/>
                  <a:pt x="193929" y="937165"/>
                </a:cubicBezTo>
                <a:lnTo>
                  <a:pt x="193929" y="807911"/>
                </a:lnTo>
                <a:cubicBezTo>
                  <a:pt x="193929" y="767810"/>
                  <a:pt x="186404" y="731044"/>
                  <a:pt x="171450" y="697611"/>
                </a:cubicBezTo>
                <a:cubicBezTo>
                  <a:pt x="156496" y="664083"/>
                  <a:pt x="134969" y="633222"/>
                  <a:pt x="107061" y="604933"/>
                </a:cubicBezTo>
                <a:cubicBezTo>
                  <a:pt x="72390" y="569881"/>
                  <a:pt x="45911" y="532067"/>
                  <a:pt x="27527" y="491300"/>
                </a:cubicBezTo>
                <a:cubicBezTo>
                  <a:pt x="9144" y="450533"/>
                  <a:pt x="0" y="405289"/>
                  <a:pt x="0" y="355473"/>
                </a:cubicBezTo>
                <a:cubicBezTo>
                  <a:pt x="0" y="322802"/>
                  <a:pt x="4191" y="291370"/>
                  <a:pt x="12668" y="261080"/>
                </a:cubicBezTo>
                <a:cubicBezTo>
                  <a:pt x="21050" y="230791"/>
                  <a:pt x="33051" y="202502"/>
                  <a:pt x="48482" y="176213"/>
                </a:cubicBezTo>
                <a:cubicBezTo>
                  <a:pt x="63913" y="149924"/>
                  <a:pt x="82582" y="126016"/>
                  <a:pt x="104299" y="104299"/>
                </a:cubicBezTo>
                <a:cubicBezTo>
                  <a:pt x="126016" y="82582"/>
                  <a:pt x="150019" y="64008"/>
                  <a:pt x="176213" y="48482"/>
                </a:cubicBezTo>
                <a:cubicBezTo>
                  <a:pt x="202502" y="32957"/>
                  <a:pt x="230791" y="21050"/>
                  <a:pt x="261080" y="12668"/>
                </a:cubicBezTo>
                <a:cubicBezTo>
                  <a:pt x="291369" y="4286"/>
                  <a:pt x="322897" y="0"/>
                  <a:pt x="355473" y="0"/>
                </a:cubicBezTo>
                <a:cubicBezTo>
                  <a:pt x="401955" y="0"/>
                  <a:pt x="446341" y="8573"/>
                  <a:pt x="488823" y="25718"/>
                </a:cubicBezTo>
                <a:cubicBezTo>
                  <a:pt x="531304" y="42863"/>
                  <a:pt x="569119" y="67818"/>
                  <a:pt x="602456" y="100489"/>
                </a:cubicBezTo>
                <a:lnTo>
                  <a:pt x="557022" y="146399"/>
                </a:lnTo>
                <a:cubicBezTo>
                  <a:pt x="529780" y="120110"/>
                  <a:pt x="498824" y="99917"/>
                  <a:pt x="464153" y="85820"/>
                </a:cubicBezTo>
                <a:cubicBezTo>
                  <a:pt x="429482" y="71723"/>
                  <a:pt x="393287" y="64580"/>
                  <a:pt x="355568" y="64580"/>
                </a:cubicBezTo>
                <a:cubicBezTo>
                  <a:pt x="315468" y="64580"/>
                  <a:pt x="277844" y="72200"/>
                  <a:pt x="242411" y="87535"/>
                </a:cubicBezTo>
                <a:cubicBezTo>
                  <a:pt x="206978" y="102870"/>
                  <a:pt x="176308" y="123634"/>
                  <a:pt x="150019" y="149924"/>
                </a:cubicBezTo>
                <a:cubicBezTo>
                  <a:pt x="123730" y="176213"/>
                  <a:pt x="102965" y="206978"/>
                  <a:pt x="87630" y="242316"/>
                </a:cubicBezTo>
                <a:cubicBezTo>
                  <a:pt x="72294" y="277654"/>
                  <a:pt x="64675" y="315373"/>
                  <a:pt x="64675" y="355473"/>
                </a:cubicBezTo>
                <a:cubicBezTo>
                  <a:pt x="64675" y="395573"/>
                  <a:pt x="72200" y="432340"/>
                  <a:pt x="87153" y="465773"/>
                </a:cubicBezTo>
                <a:cubicBezTo>
                  <a:pt x="102108" y="499300"/>
                  <a:pt x="123634" y="530162"/>
                  <a:pt x="151543" y="558451"/>
                </a:cubicBezTo>
                <a:cubicBezTo>
                  <a:pt x="181832" y="589121"/>
                  <a:pt x="205644" y="622078"/>
                  <a:pt x="222980" y="657415"/>
                </a:cubicBezTo>
                <a:cubicBezTo>
                  <a:pt x="240316" y="692753"/>
                  <a:pt x="250984" y="732187"/>
                  <a:pt x="255079" y="775621"/>
                </a:cubicBezTo>
                <a:lnTo>
                  <a:pt x="455581" y="775621"/>
                </a:lnTo>
                <a:cubicBezTo>
                  <a:pt x="459962" y="732187"/>
                  <a:pt x="470725" y="692849"/>
                  <a:pt x="487870" y="657415"/>
                </a:cubicBezTo>
                <a:cubicBezTo>
                  <a:pt x="505016" y="622078"/>
                  <a:pt x="528923" y="589121"/>
                  <a:pt x="559594" y="558451"/>
                </a:cubicBezTo>
                <a:cubicBezTo>
                  <a:pt x="587502" y="530162"/>
                  <a:pt x="609029" y="499300"/>
                  <a:pt x="623983" y="465773"/>
                </a:cubicBezTo>
                <a:cubicBezTo>
                  <a:pt x="638937" y="432245"/>
                  <a:pt x="646462" y="395478"/>
                  <a:pt x="646462" y="355473"/>
                </a:cubicBezTo>
                <a:cubicBezTo>
                  <a:pt x="646462" y="351758"/>
                  <a:pt x="646176" y="348044"/>
                  <a:pt x="645700" y="344329"/>
                </a:cubicBezTo>
                <a:cubicBezTo>
                  <a:pt x="645223" y="340614"/>
                  <a:pt x="644652" y="336899"/>
                  <a:pt x="643890" y="333185"/>
                </a:cubicBezTo>
                <a:lnTo>
                  <a:pt x="701421" y="275749"/>
                </a:lnTo>
                <a:close/>
                <a:moveTo>
                  <a:pt x="355568" y="439293"/>
                </a:moveTo>
                <a:lnTo>
                  <a:pt x="688372" y="106490"/>
                </a:lnTo>
                <a:lnTo>
                  <a:pt x="733806" y="151924"/>
                </a:lnTo>
                <a:lnTo>
                  <a:pt x="355568" y="530162"/>
                </a:lnTo>
                <a:lnTo>
                  <a:pt x="187452" y="362045"/>
                </a:lnTo>
                <a:lnTo>
                  <a:pt x="232886" y="316611"/>
                </a:lnTo>
                <a:lnTo>
                  <a:pt x="355568" y="439293"/>
                </a:lnTo>
                <a:close/>
                <a:moveTo>
                  <a:pt x="420243" y="969550"/>
                </a:moveTo>
                <a:cubicBezTo>
                  <a:pt x="429006" y="969550"/>
                  <a:pt x="436531" y="966311"/>
                  <a:pt x="443008" y="959930"/>
                </a:cubicBezTo>
                <a:cubicBezTo>
                  <a:pt x="449389" y="953548"/>
                  <a:pt x="452628" y="945928"/>
                  <a:pt x="452628" y="937165"/>
                </a:cubicBezTo>
                <a:lnTo>
                  <a:pt x="452628" y="840200"/>
                </a:lnTo>
                <a:lnTo>
                  <a:pt x="258699" y="840200"/>
                </a:lnTo>
                <a:lnTo>
                  <a:pt x="258699" y="937165"/>
                </a:lnTo>
                <a:cubicBezTo>
                  <a:pt x="258699" y="945928"/>
                  <a:pt x="261938" y="953453"/>
                  <a:pt x="268319" y="959930"/>
                </a:cubicBezTo>
                <a:cubicBezTo>
                  <a:pt x="274701" y="966311"/>
                  <a:pt x="282321" y="969550"/>
                  <a:pt x="291084" y="969550"/>
                </a:cubicBezTo>
                <a:lnTo>
                  <a:pt x="420243" y="96955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pic>
        <p:nvPicPr>
          <p:cNvPr id="1026" name="Picture 2" descr="https://stip.oecd.org/moip/assets/img/moip/methodo-2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57" y="1443789"/>
            <a:ext cx="4265626" cy="39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741982" y="1443790"/>
            <a:ext cx="6026460" cy="4265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STRATEGICKÁ ORIENTACE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Stanovení několika konkrétních měřitelných strategických cílů ve vazbě na významné společenské výzvy (potřeby)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KOORDINACE POLITIK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Stanovení odpovědností jednotlivých poskytovatelů a dalších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stakeholderů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a nastavení koordinačních mechanismů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KONZISTENTNÍ IMPLEMENTACE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Stanovení konkrétních akčních plánů realizovaných společně různými aktéry výzkumného a inovačního systému </a:t>
            </a:r>
          </a:p>
        </p:txBody>
      </p:sp>
      <p:sp>
        <p:nvSpPr>
          <p:cNvPr id="2" name="Obdélník 1"/>
          <p:cNvSpPr/>
          <p:nvPr/>
        </p:nvSpPr>
        <p:spPr>
          <a:xfrm>
            <a:off x="741982" y="6009403"/>
            <a:ext cx="11505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Zdroj: </a:t>
            </a:r>
            <a:r>
              <a:rPr lang="en-US" sz="1200" dirty="0" err="1"/>
              <a:t>Larrue</a:t>
            </a:r>
            <a:r>
              <a:rPr lang="en-US" sz="1200" dirty="0"/>
              <a:t>, P. (2021). The design and implementation of mission-oriented innovation policies: A new systemic policy approach to address societal challenges, OECD Science, Technology and Industry Policy Papers, No. 100, https://doi.org/10.1787/3f6c76a4-en.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631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RIS3 Mise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E68BF8C-79DB-443B-B914-03FFA2C66877}"/>
              </a:ext>
            </a:extLst>
          </p:cNvPr>
          <p:cNvSpPr txBox="1"/>
          <p:nvPr/>
        </p:nvSpPr>
        <p:spPr>
          <a:xfrm>
            <a:off x="5188109" y="1668585"/>
            <a:ext cx="2613269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+mj-lt"/>
              </a:rPr>
              <a:t>Mise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94F7FB0-25D6-4AF7-B921-A445449CDEF4}"/>
              </a:ext>
            </a:extLst>
          </p:cNvPr>
          <p:cNvSpPr txBox="1"/>
          <p:nvPr/>
        </p:nvSpPr>
        <p:spPr>
          <a:xfrm>
            <a:off x="8903945" y="1653992"/>
            <a:ext cx="213012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+mj-lt"/>
              </a:rPr>
              <a:t>Úloha NIP</a:t>
            </a:r>
            <a:endParaRPr lang="cs-CZ" sz="1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B08B8730-2206-41CA-A41A-484FF05C3AE5}"/>
              </a:ext>
            </a:extLst>
          </p:cNvPr>
          <p:cNvCxnSpPr>
            <a:cxnSpLocks/>
          </p:cNvCxnSpPr>
          <p:nvPr/>
        </p:nvCxnSpPr>
        <p:spPr>
          <a:xfrm flipV="1">
            <a:off x="8062102" y="1521754"/>
            <a:ext cx="0" cy="9961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FA1348E3-74D4-4285-9AF6-03D7055F9219}"/>
              </a:ext>
            </a:extLst>
          </p:cNvPr>
          <p:cNvCxnSpPr>
            <a:cxnSpLocks/>
          </p:cNvCxnSpPr>
          <p:nvPr/>
        </p:nvCxnSpPr>
        <p:spPr>
          <a:xfrm flipV="1">
            <a:off x="4127769" y="1521754"/>
            <a:ext cx="0" cy="9961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A634313F-3E9B-416F-85D0-6E72D0B6BCC8}"/>
              </a:ext>
            </a:extLst>
          </p:cNvPr>
          <p:cNvSpPr/>
          <p:nvPr/>
        </p:nvSpPr>
        <p:spPr>
          <a:xfrm>
            <a:off x="4291488" y="1653992"/>
            <a:ext cx="726985" cy="726983"/>
          </a:xfrm>
          <a:custGeom>
            <a:avLst/>
            <a:gdLst>
              <a:gd name="connsiteX0" fmla="*/ 215175 w 430350"/>
              <a:gd name="connsiteY0" fmla="*/ 0 h 430350"/>
              <a:gd name="connsiteX1" fmla="*/ 272344 w 430350"/>
              <a:gd name="connsiteY1" fmla="*/ 7691 h 430350"/>
              <a:gd name="connsiteX2" fmla="*/ 323811 w 430350"/>
              <a:gd name="connsiteY2" fmla="*/ 29310 h 430350"/>
              <a:gd name="connsiteX3" fmla="*/ 367427 w 430350"/>
              <a:gd name="connsiteY3" fmla="*/ 62923 h 430350"/>
              <a:gd name="connsiteX4" fmla="*/ 401040 w 430350"/>
              <a:gd name="connsiteY4" fmla="*/ 106539 h 430350"/>
              <a:gd name="connsiteX5" fmla="*/ 422659 w 430350"/>
              <a:gd name="connsiteY5" fmla="*/ 158007 h 430350"/>
              <a:gd name="connsiteX6" fmla="*/ 430350 w 430350"/>
              <a:gd name="connsiteY6" fmla="*/ 215175 h 430350"/>
              <a:gd name="connsiteX7" fmla="*/ 422659 w 430350"/>
              <a:gd name="connsiteY7" fmla="*/ 272344 h 430350"/>
              <a:gd name="connsiteX8" fmla="*/ 401040 w 430350"/>
              <a:gd name="connsiteY8" fmla="*/ 323811 h 430350"/>
              <a:gd name="connsiteX9" fmla="*/ 367427 w 430350"/>
              <a:gd name="connsiteY9" fmla="*/ 367427 h 430350"/>
              <a:gd name="connsiteX10" fmla="*/ 323811 w 430350"/>
              <a:gd name="connsiteY10" fmla="*/ 401040 h 430350"/>
              <a:gd name="connsiteX11" fmla="*/ 272344 w 430350"/>
              <a:gd name="connsiteY11" fmla="*/ 422660 h 430350"/>
              <a:gd name="connsiteX12" fmla="*/ 215175 w 430350"/>
              <a:gd name="connsiteY12" fmla="*/ 430350 h 430350"/>
              <a:gd name="connsiteX13" fmla="*/ 158007 w 430350"/>
              <a:gd name="connsiteY13" fmla="*/ 422660 h 430350"/>
              <a:gd name="connsiteX14" fmla="*/ 106538 w 430350"/>
              <a:gd name="connsiteY14" fmla="*/ 401040 h 430350"/>
              <a:gd name="connsiteX15" fmla="*/ 62923 w 430350"/>
              <a:gd name="connsiteY15" fmla="*/ 367427 h 430350"/>
              <a:gd name="connsiteX16" fmla="*/ 29310 w 430350"/>
              <a:gd name="connsiteY16" fmla="*/ 323811 h 430350"/>
              <a:gd name="connsiteX17" fmla="*/ 7690 w 430350"/>
              <a:gd name="connsiteY17" fmla="*/ 272451 h 430350"/>
              <a:gd name="connsiteX18" fmla="*/ 0 w 430350"/>
              <a:gd name="connsiteY18" fmla="*/ 215229 h 430350"/>
              <a:gd name="connsiteX19" fmla="*/ 7690 w 430350"/>
              <a:gd name="connsiteY19" fmla="*/ 158060 h 430350"/>
              <a:gd name="connsiteX20" fmla="*/ 29310 w 430350"/>
              <a:gd name="connsiteY20" fmla="*/ 106593 h 430350"/>
              <a:gd name="connsiteX21" fmla="*/ 62923 w 430350"/>
              <a:gd name="connsiteY21" fmla="*/ 62977 h 430350"/>
              <a:gd name="connsiteX22" fmla="*/ 106538 w 430350"/>
              <a:gd name="connsiteY22" fmla="*/ 29364 h 430350"/>
              <a:gd name="connsiteX23" fmla="*/ 157899 w 430350"/>
              <a:gd name="connsiteY23" fmla="*/ 7744 h 430350"/>
              <a:gd name="connsiteX24" fmla="*/ 215175 w 430350"/>
              <a:gd name="connsiteY24" fmla="*/ 0 h 430350"/>
              <a:gd name="connsiteX25" fmla="*/ 26944 w 430350"/>
              <a:gd name="connsiteY25" fmla="*/ 215121 h 430350"/>
              <a:gd name="connsiteX26" fmla="*/ 34742 w 430350"/>
              <a:gd name="connsiteY26" fmla="*/ 268902 h 430350"/>
              <a:gd name="connsiteX27" fmla="*/ 111003 w 430350"/>
              <a:gd name="connsiteY27" fmla="*/ 268902 h 430350"/>
              <a:gd name="connsiteX28" fmla="*/ 108475 w 430350"/>
              <a:gd name="connsiteY28" fmla="*/ 242119 h 430350"/>
              <a:gd name="connsiteX29" fmla="*/ 107614 w 430350"/>
              <a:gd name="connsiteY29" fmla="*/ 215121 h 430350"/>
              <a:gd name="connsiteX30" fmla="*/ 108475 w 430350"/>
              <a:gd name="connsiteY30" fmla="*/ 188123 h 430350"/>
              <a:gd name="connsiteX31" fmla="*/ 111003 w 430350"/>
              <a:gd name="connsiteY31" fmla="*/ 161341 h 430350"/>
              <a:gd name="connsiteX32" fmla="*/ 34742 w 430350"/>
              <a:gd name="connsiteY32" fmla="*/ 161341 h 430350"/>
              <a:gd name="connsiteX33" fmla="*/ 26944 w 430350"/>
              <a:gd name="connsiteY33" fmla="*/ 215121 h 430350"/>
              <a:gd name="connsiteX34" fmla="*/ 153596 w 430350"/>
              <a:gd name="connsiteY34" fmla="*/ 37162 h 430350"/>
              <a:gd name="connsiteX35" fmla="*/ 119769 w 430350"/>
              <a:gd name="connsiteY35" fmla="*/ 52920 h 430350"/>
              <a:gd name="connsiteX36" fmla="*/ 89705 w 430350"/>
              <a:gd name="connsiteY36" fmla="*/ 74970 h 430350"/>
              <a:gd name="connsiteX37" fmla="*/ 64483 w 430350"/>
              <a:gd name="connsiteY37" fmla="*/ 102398 h 430350"/>
              <a:gd name="connsiteX38" fmla="*/ 45176 w 430350"/>
              <a:gd name="connsiteY38" fmla="*/ 134451 h 430350"/>
              <a:gd name="connsiteX39" fmla="*/ 115144 w 430350"/>
              <a:gd name="connsiteY39" fmla="*/ 134451 h 430350"/>
              <a:gd name="connsiteX40" fmla="*/ 121006 w 430350"/>
              <a:gd name="connsiteY40" fmla="*/ 109013 h 430350"/>
              <a:gd name="connsiteX41" fmla="*/ 129073 w 430350"/>
              <a:gd name="connsiteY41" fmla="*/ 83682 h 430350"/>
              <a:gd name="connsiteX42" fmla="*/ 139883 w 430350"/>
              <a:gd name="connsiteY42" fmla="*/ 59427 h 430350"/>
              <a:gd name="connsiteX43" fmla="*/ 153596 w 430350"/>
              <a:gd name="connsiteY43" fmla="*/ 37162 h 430350"/>
              <a:gd name="connsiteX44" fmla="*/ 45176 w 430350"/>
              <a:gd name="connsiteY44" fmla="*/ 295792 h 430350"/>
              <a:gd name="connsiteX45" fmla="*/ 64483 w 430350"/>
              <a:gd name="connsiteY45" fmla="*/ 327845 h 430350"/>
              <a:gd name="connsiteX46" fmla="*/ 89705 w 430350"/>
              <a:gd name="connsiteY46" fmla="*/ 355273 h 430350"/>
              <a:gd name="connsiteX47" fmla="*/ 119769 w 430350"/>
              <a:gd name="connsiteY47" fmla="*/ 377323 h 430350"/>
              <a:gd name="connsiteX48" fmla="*/ 153596 w 430350"/>
              <a:gd name="connsiteY48" fmla="*/ 393081 h 430350"/>
              <a:gd name="connsiteX49" fmla="*/ 139937 w 430350"/>
              <a:gd name="connsiteY49" fmla="*/ 370815 h 430350"/>
              <a:gd name="connsiteX50" fmla="*/ 129127 w 430350"/>
              <a:gd name="connsiteY50" fmla="*/ 346560 h 430350"/>
              <a:gd name="connsiteX51" fmla="*/ 121060 w 430350"/>
              <a:gd name="connsiteY51" fmla="*/ 321230 h 430350"/>
              <a:gd name="connsiteX52" fmla="*/ 115198 w 430350"/>
              <a:gd name="connsiteY52" fmla="*/ 295792 h 430350"/>
              <a:gd name="connsiteX53" fmla="*/ 45176 w 430350"/>
              <a:gd name="connsiteY53" fmla="*/ 295792 h 430350"/>
              <a:gd name="connsiteX54" fmla="*/ 292242 w 430350"/>
              <a:gd name="connsiteY54" fmla="*/ 268902 h 430350"/>
              <a:gd name="connsiteX55" fmla="*/ 294877 w 430350"/>
              <a:gd name="connsiteY55" fmla="*/ 242119 h 430350"/>
              <a:gd name="connsiteX56" fmla="*/ 295846 w 430350"/>
              <a:gd name="connsiteY56" fmla="*/ 215121 h 430350"/>
              <a:gd name="connsiteX57" fmla="*/ 294877 w 430350"/>
              <a:gd name="connsiteY57" fmla="*/ 188123 h 430350"/>
              <a:gd name="connsiteX58" fmla="*/ 292242 w 430350"/>
              <a:gd name="connsiteY58" fmla="*/ 161341 h 430350"/>
              <a:gd name="connsiteX59" fmla="*/ 138054 w 430350"/>
              <a:gd name="connsiteY59" fmla="*/ 161341 h 430350"/>
              <a:gd name="connsiteX60" fmla="*/ 135419 w 430350"/>
              <a:gd name="connsiteY60" fmla="*/ 188123 h 430350"/>
              <a:gd name="connsiteX61" fmla="*/ 134451 w 430350"/>
              <a:gd name="connsiteY61" fmla="*/ 215121 h 430350"/>
              <a:gd name="connsiteX62" fmla="*/ 135419 w 430350"/>
              <a:gd name="connsiteY62" fmla="*/ 242119 h 430350"/>
              <a:gd name="connsiteX63" fmla="*/ 138054 w 430350"/>
              <a:gd name="connsiteY63" fmla="*/ 268902 h 430350"/>
              <a:gd name="connsiteX64" fmla="*/ 292242 w 430350"/>
              <a:gd name="connsiteY64" fmla="*/ 268902 h 430350"/>
              <a:gd name="connsiteX65" fmla="*/ 215175 w 430350"/>
              <a:gd name="connsiteY65" fmla="*/ 26890 h 430350"/>
              <a:gd name="connsiteX66" fmla="*/ 195975 w 430350"/>
              <a:gd name="connsiteY66" fmla="*/ 32537 h 430350"/>
              <a:gd name="connsiteX67" fmla="*/ 179465 w 430350"/>
              <a:gd name="connsiteY67" fmla="*/ 47434 h 430350"/>
              <a:gd name="connsiteX68" fmla="*/ 165912 w 430350"/>
              <a:gd name="connsiteY68" fmla="*/ 68355 h 430350"/>
              <a:gd name="connsiteX69" fmla="*/ 155318 w 430350"/>
              <a:gd name="connsiteY69" fmla="*/ 91964 h 430350"/>
              <a:gd name="connsiteX70" fmla="*/ 147519 w 430350"/>
              <a:gd name="connsiteY70" fmla="*/ 115090 h 430350"/>
              <a:gd name="connsiteX71" fmla="*/ 142679 w 430350"/>
              <a:gd name="connsiteY71" fmla="*/ 134397 h 430350"/>
              <a:gd name="connsiteX72" fmla="*/ 287617 w 430350"/>
              <a:gd name="connsiteY72" fmla="*/ 134397 h 430350"/>
              <a:gd name="connsiteX73" fmla="*/ 282777 w 430350"/>
              <a:gd name="connsiteY73" fmla="*/ 115090 h 430350"/>
              <a:gd name="connsiteX74" fmla="*/ 274979 w 430350"/>
              <a:gd name="connsiteY74" fmla="*/ 91964 h 430350"/>
              <a:gd name="connsiteX75" fmla="*/ 264384 w 430350"/>
              <a:gd name="connsiteY75" fmla="*/ 68355 h 430350"/>
              <a:gd name="connsiteX76" fmla="*/ 250832 w 430350"/>
              <a:gd name="connsiteY76" fmla="*/ 47434 h 430350"/>
              <a:gd name="connsiteX77" fmla="*/ 234321 w 430350"/>
              <a:gd name="connsiteY77" fmla="*/ 32537 h 430350"/>
              <a:gd name="connsiteX78" fmla="*/ 215175 w 430350"/>
              <a:gd name="connsiteY78" fmla="*/ 26890 h 430350"/>
              <a:gd name="connsiteX79" fmla="*/ 215175 w 430350"/>
              <a:gd name="connsiteY79" fmla="*/ 403352 h 430350"/>
              <a:gd name="connsiteX80" fmla="*/ 234374 w 430350"/>
              <a:gd name="connsiteY80" fmla="*/ 397706 h 430350"/>
              <a:gd name="connsiteX81" fmla="*/ 250885 w 430350"/>
              <a:gd name="connsiteY81" fmla="*/ 382808 h 430350"/>
              <a:gd name="connsiteX82" fmla="*/ 264438 w 430350"/>
              <a:gd name="connsiteY82" fmla="*/ 361888 h 430350"/>
              <a:gd name="connsiteX83" fmla="*/ 275033 w 430350"/>
              <a:gd name="connsiteY83" fmla="*/ 338278 h 430350"/>
              <a:gd name="connsiteX84" fmla="*/ 282831 w 430350"/>
              <a:gd name="connsiteY84" fmla="*/ 315153 h 430350"/>
              <a:gd name="connsiteX85" fmla="*/ 287671 w 430350"/>
              <a:gd name="connsiteY85" fmla="*/ 295846 h 430350"/>
              <a:gd name="connsiteX86" fmla="*/ 142733 w 430350"/>
              <a:gd name="connsiteY86" fmla="*/ 295846 h 430350"/>
              <a:gd name="connsiteX87" fmla="*/ 147573 w 430350"/>
              <a:gd name="connsiteY87" fmla="*/ 315153 h 430350"/>
              <a:gd name="connsiteX88" fmla="*/ 155371 w 430350"/>
              <a:gd name="connsiteY88" fmla="*/ 338278 h 430350"/>
              <a:gd name="connsiteX89" fmla="*/ 165966 w 430350"/>
              <a:gd name="connsiteY89" fmla="*/ 361888 h 430350"/>
              <a:gd name="connsiteX90" fmla="*/ 179519 w 430350"/>
              <a:gd name="connsiteY90" fmla="*/ 382808 h 430350"/>
              <a:gd name="connsiteX91" fmla="*/ 196029 w 430350"/>
              <a:gd name="connsiteY91" fmla="*/ 397706 h 430350"/>
              <a:gd name="connsiteX92" fmla="*/ 215175 w 430350"/>
              <a:gd name="connsiteY92" fmla="*/ 403352 h 430350"/>
              <a:gd name="connsiteX93" fmla="*/ 385121 w 430350"/>
              <a:gd name="connsiteY93" fmla="*/ 134451 h 430350"/>
              <a:gd name="connsiteX94" fmla="*/ 365814 w 430350"/>
              <a:gd name="connsiteY94" fmla="*/ 102398 h 430350"/>
              <a:gd name="connsiteX95" fmla="*/ 340591 w 430350"/>
              <a:gd name="connsiteY95" fmla="*/ 74970 h 430350"/>
              <a:gd name="connsiteX96" fmla="*/ 310528 w 430350"/>
              <a:gd name="connsiteY96" fmla="*/ 52920 h 430350"/>
              <a:gd name="connsiteX97" fmla="*/ 276700 w 430350"/>
              <a:gd name="connsiteY97" fmla="*/ 37162 h 430350"/>
              <a:gd name="connsiteX98" fmla="*/ 290360 w 430350"/>
              <a:gd name="connsiteY98" fmla="*/ 59427 h 430350"/>
              <a:gd name="connsiteX99" fmla="*/ 301170 w 430350"/>
              <a:gd name="connsiteY99" fmla="*/ 83682 h 430350"/>
              <a:gd name="connsiteX100" fmla="*/ 309237 w 430350"/>
              <a:gd name="connsiteY100" fmla="*/ 109013 h 430350"/>
              <a:gd name="connsiteX101" fmla="*/ 315099 w 430350"/>
              <a:gd name="connsiteY101" fmla="*/ 134451 h 430350"/>
              <a:gd name="connsiteX102" fmla="*/ 385121 w 430350"/>
              <a:gd name="connsiteY102" fmla="*/ 134451 h 430350"/>
              <a:gd name="connsiteX103" fmla="*/ 276700 w 430350"/>
              <a:gd name="connsiteY103" fmla="*/ 393081 h 430350"/>
              <a:gd name="connsiteX104" fmla="*/ 310528 w 430350"/>
              <a:gd name="connsiteY104" fmla="*/ 377323 h 430350"/>
              <a:gd name="connsiteX105" fmla="*/ 340591 w 430350"/>
              <a:gd name="connsiteY105" fmla="*/ 355273 h 430350"/>
              <a:gd name="connsiteX106" fmla="*/ 365814 w 430350"/>
              <a:gd name="connsiteY106" fmla="*/ 327845 h 430350"/>
              <a:gd name="connsiteX107" fmla="*/ 385121 w 430350"/>
              <a:gd name="connsiteY107" fmla="*/ 295792 h 430350"/>
              <a:gd name="connsiteX108" fmla="*/ 315153 w 430350"/>
              <a:gd name="connsiteY108" fmla="*/ 295792 h 430350"/>
              <a:gd name="connsiteX109" fmla="*/ 309291 w 430350"/>
              <a:gd name="connsiteY109" fmla="*/ 321230 h 430350"/>
              <a:gd name="connsiteX110" fmla="*/ 301224 w 430350"/>
              <a:gd name="connsiteY110" fmla="*/ 346560 h 430350"/>
              <a:gd name="connsiteX111" fmla="*/ 290414 w 430350"/>
              <a:gd name="connsiteY111" fmla="*/ 370815 h 430350"/>
              <a:gd name="connsiteX112" fmla="*/ 276700 w 430350"/>
              <a:gd name="connsiteY112" fmla="*/ 393081 h 430350"/>
              <a:gd name="connsiteX113" fmla="*/ 403406 w 430350"/>
              <a:gd name="connsiteY113" fmla="*/ 215121 h 430350"/>
              <a:gd name="connsiteX114" fmla="*/ 395608 w 430350"/>
              <a:gd name="connsiteY114" fmla="*/ 161341 h 430350"/>
              <a:gd name="connsiteX115" fmla="*/ 319348 w 430350"/>
              <a:gd name="connsiteY115" fmla="*/ 161341 h 430350"/>
              <a:gd name="connsiteX116" fmla="*/ 321875 w 430350"/>
              <a:gd name="connsiteY116" fmla="*/ 188123 h 430350"/>
              <a:gd name="connsiteX117" fmla="*/ 322736 w 430350"/>
              <a:gd name="connsiteY117" fmla="*/ 215121 h 430350"/>
              <a:gd name="connsiteX118" fmla="*/ 321875 w 430350"/>
              <a:gd name="connsiteY118" fmla="*/ 242119 h 430350"/>
              <a:gd name="connsiteX119" fmla="*/ 319348 w 430350"/>
              <a:gd name="connsiteY119" fmla="*/ 268902 h 430350"/>
              <a:gd name="connsiteX120" fmla="*/ 395608 w 430350"/>
              <a:gd name="connsiteY120" fmla="*/ 268902 h 430350"/>
              <a:gd name="connsiteX121" fmla="*/ 403406 w 430350"/>
              <a:gd name="connsiteY121" fmla="*/ 215121 h 43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30350" h="430350">
                <a:moveTo>
                  <a:pt x="215175" y="0"/>
                </a:moveTo>
                <a:cubicBezTo>
                  <a:pt x="234912" y="0"/>
                  <a:pt x="253951" y="2582"/>
                  <a:pt x="272344" y="7691"/>
                </a:cubicBezTo>
                <a:cubicBezTo>
                  <a:pt x="290683" y="12800"/>
                  <a:pt x="307839" y="20006"/>
                  <a:pt x="323811" y="29310"/>
                </a:cubicBezTo>
                <a:cubicBezTo>
                  <a:pt x="339784" y="38614"/>
                  <a:pt x="354305" y="49854"/>
                  <a:pt x="367427" y="62923"/>
                </a:cubicBezTo>
                <a:cubicBezTo>
                  <a:pt x="380496" y="76045"/>
                  <a:pt x="391736" y="90566"/>
                  <a:pt x="401040" y="106539"/>
                </a:cubicBezTo>
                <a:cubicBezTo>
                  <a:pt x="410344" y="122512"/>
                  <a:pt x="417551" y="139668"/>
                  <a:pt x="422659" y="158007"/>
                </a:cubicBezTo>
                <a:cubicBezTo>
                  <a:pt x="427769" y="176346"/>
                  <a:pt x="430350" y="195384"/>
                  <a:pt x="430350" y="215175"/>
                </a:cubicBezTo>
                <a:cubicBezTo>
                  <a:pt x="430350" y="234966"/>
                  <a:pt x="427769" y="253951"/>
                  <a:pt x="422659" y="272344"/>
                </a:cubicBezTo>
                <a:cubicBezTo>
                  <a:pt x="417551" y="290683"/>
                  <a:pt x="410344" y="307839"/>
                  <a:pt x="401040" y="323811"/>
                </a:cubicBezTo>
                <a:cubicBezTo>
                  <a:pt x="391736" y="339784"/>
                  <a:pt x="380496" y="354305"/>
                  <a:pt x="367427" y="367427"/>
                </a:cubicBezTo>
                <a:cubicBezTo>
                  <a:pt x="354305" y="380550"/>
                  <a:pt x="339784" y="391736"/>
                  <a:pt x="323811" y="401040"/>
                </a:cubicBezTo>
                <a:cubicBezTo>
                  <a:pt x="307839" y="410344"/>
                  <a:pt x="290683" y="417551"/>
                  <a:pt x="272344" y="422660"/>
                </a:cubicBezTo>
                <a:cubicBezTo>
                  <a:pt x="254004" y="427769"/>
                  <a:pt x="234966" y="430350"/>
                  <a:pt x="215175" y="430350"/>
                </a:cubicBezTo>
                <a:cubicBezTo>
                  <a:pt x="195384" y="430350"/>
                  <a:pt x="176400" y="427822"/>
                  <a:pt x="158007" y="422660"/>
                </a:cubicBezTo>
                <a:cubicBezTo>
                  <a:pt x="139667" y="417551"/>
                  <a:pt x="122512" y="410344"/>
                  <a:pt x="106538" y="401040"/>
                </a:cubicBezTo>
                <a:cubicBezTo>
                  <a:pt x="90566" y="391736"/>
                  <a:pt x="76045" y="380550"/>
                  <a:pt x="62923" y="367427"/>
                </a:cubicBezTo>
                <a:cubicBezTo>
                  <a:pt x="49801" y="354359"/>
                  <a:pt x="38614" y="339784"/>
                  <a:pt x="29310" y="323811"/>
                </a:cubicBezTo>
                <a:cubicBezTo>
                  <a:pt x="20006" y="307839"/>
                  <a:pt x="12800" y="290736"/>
                  <a:pt x="7690" y="272451"/>
                </a:cubicBezTo>
                <a:cubicBezTo>
                  <a:pt x="2581" y="254166"/>
                  <a:pt x="0" y="235074"/>
                  <a:pt x="0" y="215229"/>
                </a:cubicBezTo>
                <a:cubicBezTo>
                  <a:pt x="0" y="195491"/>
                  <a:pt x="2528" y="176453"/>
                  <a:pt x="7690" y="158060"/>
                </a:cubicBezTo>
                <a:cubicBezTo>
                  <a:pt x="12800" y="139721"/>
                  <a:pt x="20006" y="122565"/>
                  <a:pt x="29310" y="106593"/>
                </a:cubicBezTo>
                <a:cubicBezTo>
                  <a:pt x="38614" y="90620"/>
                  <a:pt x="49801" y="76099"/>
                  <a:pt x="62923" y="62977"/>
                </a:cubicBezTo>
                <a:cubicBezTo>
                  <a:pt x="75992" y="49908"/>
                  <a:pt x="90566" y="38668"/>
                  <a:pt x="106538" y="29364"/>
                </a:cubicBezTo>
                <a:cubicBezTo>
                  <a:pt x="122512" y="20060"/>
                  <a:pt x="139614" y="12854"/>
                  <a:pt x="157899" y="7744"/>
                </a:cubicBezTo>
                <a:cubicBezTo>
                  <a:pt x="176184" y="2582"/>
                  <a:pt x="195276" y="0"/>
                  <a:pt x="215175" y="0"/>
                </a:cubicBezTo>
                <a:close/>
                <a:moveTo>
                  <a:pt x="26944" y="215121"/>
                </a:moveTo>
                <a:cubicBezTo>
                  <a:pt x="26944" y="233729"/>
                  <a:pt x="29525" y="251692"/>
                  <a:pt x="34742" y="268902"/>
                </a:cubicBezTo>
                <a:lnTo>
                  <a:pt x="111003" y="268902"/>
                </a:lnTo>
                <a:cubicBezTo>
                  <a:pt x="109873" y="259920"/>
                  <a:pt x="109013" y="250993"/>
                  <a:pt x="108475" y="242119"/>
                </a:cubicBezTo>
                <a:cubicBezTo>
                  <a:pt x="107937" y="233245"/>
                  <a:pt x="107614" y="224210"/>
                  <a:pt x="107614" y="215121"/>
                </a:cubicBezTo>
                <a:cubicBezTo>
                  <a:pt x="107614" y="206032"/>
                  <a:pt x="107883" y="196997"/>
                  <a:pt x="108475" y="188123"/>
                </a:cubicBezTo>
                <a:cubicBezTo>
                  <a:pt x="109013" y="179250"/>
                  <a:pt x="109873" y="170322"/>
                  <a:pt x="111003" y="161341"/>
                </a:cubicBezTo>
                <a:lnTo>
                  <a:pt x="34742" y="161341"/>
                </a:lnTo>
                <a:cubicBezTo>
                  <a:pt x="29525" y="178551"/>
                  <a:pt x="26944" y="196513"/>
                  <a:pt x="26944" y="215121"/>
                </a:cubicBezTo>
                <a:close/>
                <a:moveTo>
                  <a:pt x="153596" y="37162"/>
                </a:moveTo>
                <a:cubicBezTo>
                  <a:pt x="141819" y="41250"/>
                  <a:pt x="130579" y="46466"/>
                  <a:pt x="119769" y="52920"/>
                </a:cubicBezTo>
                <a:cubicBezTo>
                  <a:pt x="108959" y="59374"/>
                  <a:pt x="98956" y="66741"/>
                  <a:pt x="89705" y="74970"/>
                </a:cubicBezTo>
                <a:cubicBezTo>
                  <a:pt x="80455" y="83252"/>
                  <a:pt x="72066" y="92395"/>
                  <a:pt x="64483" y="102398"/>
                </a:cubicBezTo>
                <a:cubicBezTo>
                  <a:pt x="56899" y="112401"/>
                  <a:pt x="50500" y="123103"/>
                  <a:pt x="45176" y="134451"/>
                </a:cubicBezTo>
                <a:lnTo>
                  <a:pt x="115144" y="134451"/>
                </a:lnTo>
                <a:cubicBezTo>
                  <a:pt x="116811" y="126061"/>
                  <a:pt x="118801" y="117564"/>
                  <a:pt x="121006" y="109013"/>
                </a:cubicBezTo>
                <a:cubicBezTo>
                  <a:pt x="123265" y="100462"/>
                  <a:pt x="125954" y="92018"/>
                  <a:pt x="129073" y="83682"/>
                </a:cubicBezTo>
                <a:cubicBezTo>
                  <a:pt x="132246" y="75346"/>
                  <a:pt x="135849" y="67279"/>
                  <a:pt x="139883" y="59427"/>
                </a:cubicBezTo>
                <a:cubicBezTo>
                  <a:pt x="144024" y="51629"/>
                  <a:pt x="148541" y="44207"/>
                  <a:pt x="153596" y="37162"/>
                </a:cubicBezTo>
                <a:close/>
                <a:moveTo>
                  <a:pt x="45176" y="295792"/>
                </a:moveTo>
                <a:cubicBezTo>
                  <a:pt x="50500" y="307139"/>
                  <a:pt x="56953" y="317842"/>
                  <a:pt x="64483" y="327845"/>
                </a:cubicBezTo>
                <a:cubicBezTo>
                  <a:pt x="72066" y="337848"/>
                  <a:pt x="80455" y="346991"/>
                  <a:pt x="89705" y="355273"/>
                </a:cubicBezTo>
                <a:cubicBezTo>
                  <a:pt x="98956" y="363555"/>
                  <a:pt x="108959" y="370869"/>
                  <a:pt x="119769" y="377323"/>
                </a:cubicBezTo>
                <a:cubicBezTo>
                  <a:pt x="130525" y="383776"/>
                  <a:pt x="141819" y="388993"/>
                  <a:pt x="153596" y="393081"/>
                </a:cubicBezTo>
                <a:cubicBezTo>
                  <a:pt x="148541" y="386089"/>
                  <a:pt x="144024" y="378667"/>
                  <a:pt x="139937" y="370815"/>
                </a:cubicBezTo>
                <a:cubicBezTo>
                  <a:pt x="135849" y="362963"/>
                  <a:pt x="132246" y="354896"/>
                  <a:pt x="129127" y="346560"/>
                </a:cubicBezTo>
                <a:cubicBezTo>
                  <a:pt x="125954" y="338225"/>
                  <a:pt x="123265" y="329781"/>
                  <a:pt x="121060" y="321230"/>
                </a:cubicBezTo>
                <a:cubicBezTo>
                  <a:pt x="118801" y="312679"/>
                  <a:pt x="116865" y="304235"/>
                  <a:pt x="115198" y="295792"/>
                </a:cubicBezTo>
                <a:lnTo>
                  <a:pt x="45176" y="295792"/>
                </a:lnTo>
                <a:close/>
                <a:moveTo>
                  <a:pt x="292242" y="268902"/>
                </a:moveTo>
                <a:cubicBezTo>
                  <a:pt x="293372" y="259920"/>
                  <a:pt x="294232" y="250993"/>
                  <a:pt x="294877" y="242119"/>
                </a:cubicBezTo>
                <a:cubicBezTo>
                  <a:pt x="295523" y="233245"/>
                  <a:pt x="295846" y="224210"/>
                  <a:pt x="295846" y="215121"/>
                </a:cubicBezTo>
                <a:cubicBezTo>
                  <a:pt x="295846" y="206032"/>
                  <a:pt x="295523" y="196997"/>
                  <a:pt x="294877" y="188123"/>
                </a:cubicBezTo>
                <a:cubicBezTo>
                  <a:pt x="294232" y="179250"/>
                  <a:pt x="293372" y="170322"/>
                  <a:pt x="292242" y="161341"/>
                </a:cubicBezTo>
                <a:lnTo>
                  <a:pt x="138054" y="161341"/>
                </a:lnTo>
                <a:cubicBezTo>
                  <a:pt x="136925" y="170322"/>
                  <a:pt x="136064" y="179250"/>
                  <a:pt x="135419" y="188123"/>
                </a:cubicBezTo>
                <a:cubicBezTo>
                  <a:pt x="134773" y="196997"/>
                  <a:pt x="134451" y="206032"/>
                  <a:pt x="134451" y="215121"/>
                </a:cubicBezTo>
                <a:cubicBezTo>
                  <a:pt x="134451" y="224210"/>
                  <a:pt x="134773" y="233245"/>
                  <a:pt x="135419" y="242119"/>
                </a:cubicBezTo>
                <a:cubicBezTo>
                  <a:pt x="136064" y="250993"/>
                  <a:pt x="136925" y="259920"/>
                  <a:pt x="138054" y="268902"/>
                </a:cubicBezTo>
                <a:lnTo>
                  <a:pt x="292242" y="268902"/>
                </a:lnTo>
                <a:close/>
                <a:moveTo>
                  <a:pt x="215175" y="26890"/>
                </a:moveTo>
                <a:cubicBezTo>
                  <a:pt x="208291" y="26890"/>
                  <a:pt x="201892" y="28773"/>
                  <a:pt x="195975" y="32537"/>
                </a:cubicBezTo>
                <a:cubicBezTo>
                  <a:pt x="190006" y="36302"/>
                  <a:pt x="184520" y="41303"/>
                  <a:pt x="179465" y="47434"/>
                </a:cubicBezTo>
                <a:cubicBezTo>
                  <a:pt x="174409" y="53619"/>
                  <a:pt x="169892" y="60557"/>
                  <a:pt x="165912" y="68355"/>
                </a:cubicBezTo>
                <a:cubicBezTo>
                  <a:pt x="161932" y="76153"/>
                  <a:pt x="158383" y="84005"/>
                  <a:pt x="155318" y="91964"/>
                </a:cubicBezTo>
                <a:cubicBezTo>
                  <a:pt x="152252" y="99924"/>
                  <a:pt x="149670" y="107668"/>
                  <a:pt x="147519" y="115090"/>
                </a:cubicBezTo>
                <a:cubicBezTo>
                  <a:pt x="145422" y="122512"/>
                  <a:pt x="143809" y="128965"/>
                  <a:pt x="142679" y="134397"/>
                </a:cubicBezTo>
                <a:lnTo>
                  <a:pt x="287617" y="134397"/>
                </a:lnTo>
                <a:cubicBezTo>
                  <a:pt x="286488" y="128911"/>
                  <a:pt x="284874" y="122512"/>
                  <a:pt x="282777" y="115090"/>
                </a:cubicBezTo>
                <a:cubicBezTo>
                  <a:pt x="280679" y="107668"/>
                  <a:pt x="278098" y="99978"/>
                  <a:pt x="274979" y="91964"/>
                </a:cubicBezTo>
                <a:cubicBezTo>
                  <a:pt x="271913" y="84005"/>
                  <a:pt x="268364" y="76099"/>
                  <a:pt x="264384" y="68355"/>
                </a:cubicBezTo>
                <a:cubicBezTo>
                  <a:pt x="260405" y="60610"/>
                  <a:pt x="255887" y="53619"/>
                  <a:pt x="250832" y="47434"/>
                </a:cubicBezTo>
                <a:cubicBezTo>
                  <a:pt x="245776" y="41250"/>
                  <a:pt x="240290" y="36302"/>
                  <a:pt x="234321" y="32537"/>
                </a:cubicBezTo>
                <a:cubicBezTo>
                  <a:pt x="228405" y="28773"/>
                  <a:pt x="222005" y="26890"/>
                  <a:pt x="215175" y="26890"/>
                </a:cubicBezTo>
                <a:close/>
                <a:moveTo>
                  <a:pt x="215175" y="403352"/>
                </a:moveTo>
                <a:cubicBezTo>
                  <a:pt x="222059" y="403352"/>
                  <a:pt x="228459" y="401470"/>
                  <a:pt x="234374" y="397706"/>
                </a:cubicBezTo>
                <a:cubicBezTo>
                  <a:pt x="240344" y="393941"/>
                  <a:pt x="245830" y="388939"/>
                  <a:pt x="250885" y="382808"/>
                </a:cubicBezTo>
                <a:cubicBezTo>
                  <a:pt x="255940" y="376624"/>
                  <a:pt x="260458" y="369686"/>
                  <a:pt x="264438" y="361888"/>
                </a:cubicBezTo>
                <a:cubicBezTo>
                  <a:pt x="268418" y="354090"/>
                  <a:pt x="271967" y="346238"/>
                  <a:pt x="275033" y="338278"/>
                </a:cubicBezTo>
                <a:cubicBezTo>
                  <a:pt x="278098" y="330319"/>
                  <a:pt x="280679" y="322574"/>
                  <a:pt x="282831" y="315153"/>
                </a:cubicBezTo>
                <a:cubicBezTo>
                  <a:pt x="284928" y="307731"/>
                  <a:pt x="286542" y="301277"/>
                  <a:pt x="287671" y="295846"/>
                </a:cubicBezTo>
                <a:lnTo>
                  <a:pt x="142733" y="295846"/>
                </a:lnTo>
                <a:cubicBezTo>
                  <a:pt x="143862" y="301331"/>
                  <a:pt x="145476" y="307731"/>
                  <a:pt x="147573" y="315153"/>
                </a:cubicBezTo>
                <a:cubicBezTo>
                  <a:pt x="149670" y="322574"/>
                  <a:pt x="152252" y="330265"/>
                  <a:pt x="155371" y="338278"/>
                </a:cubicBezTo>
                <a:cubicBezTo>
                  <a:pt x="158437" y="346238"/>
                  <a:pt x="161986" y="354143"/>
                  <a:pt x="165966" y="361888"/>
                </a:cubicBezTo>
                <a:cubicBezTo>
                  <a:pt x="169946" y="369632"/>
                  <a:pt x="174463" y="376624"/>
                  <a:pt x="179519" y="382808"/>
                </a:cubicBezTo>
                <a:cubicBezTo>
                  <a:pt x="184574" y="388993"/>
                  <a:pt x="190059" y="393941"/>
                  <a:pt x="196029" y="397706"/>
                </a:cubicBezTo>
                <a:cubicBezTo>
                  <a:pt x="201892" y="401470"/>
                  <a:pt x="208291" y="403352"/>
                  <a:pt x="215175" y="403352"/>
                </a:cubicBezTo>
                <a:close/>
                <a:moveTo>
                  <a:pt x="385121" y="134451"/>
                </a:moveTo>
                <a:cubicBezTo>
                  <a:pt x="379797" y="123103"/>
                  <a:pt x="373343" y="112455"/>
                  <a:pt x="365814" y="102398"/>
                </a:cubicBezTo>
                <a:cubicBezTo>
                  <a:pt x="358231" y="92395"/>
                  <a:pt x="349841" y="83252"/>
                  <a:pt x="340591" y="74970"/>
                </a:cubicBezTo>
                <a:cubicBezTo>
                  <a:pt x="331341" y="66688"/>
                  <a:pt x="321337" y="59374"/>
                  <a:pt x="310528" y="52920"/>
                </a:cubicBezTo>
                <a:cubicBezTo>
                  <a:pt x="299718" y="46466"/>
                  <a:pt x="288478" y="41250"/>
                  <a:pt x="276700" y="37162"/>
                </a:cubicBezTo>
                <a:cubicBezTo>
                  <a:pt x="281755" y="44154"/>
                  <a:pt x="286273" y="51575"/>
                  <a:pt x="290360" y="59427"/>
                </a:cubicBezTo>
                <a:cubicBezTo>
                  <a:pt x="294393" y="67279"/>
                  <a:pt x="298051" y="75346"/>
                  <a:pt x="301170" y="83682"/>
                </a:cubicBezTo>
                <a:cubicBezTo>
                  <a:pt x="304343" y="92018"/>
                  <a:pt x="307032" y="100462"/>
                  <a:pt x="309237" y="109013"/>
                </a:cubicBezTo>
                <a:cubicBezTo>
                  <a:pt x="311496" y="117564"/>
                  <a:pt x="313432" y="126007"/>
                  <a:pt x="315099" y="134451"/>
                </a:cubicBezTo>
                <a:lnTo>
                  <a:pt x="385121" y="134451"/>
                </a:lnTo>
                <a:close/>
                <a:moveTo>
                  <a:pt x="276700" y="393081"/>
                </a:moveTo>
                <a:cubicBezTo>
                  <a:pt x="288478" y="389047"/>
                  <a:pt x="299718" y="383776"/>
                  <a:pt x="310528" y="377323"/>
                </a:cubicBezTo>
                <a:cubicBezTo>
                  <a:pt x="321284" y="370869"/>
                  <a:pt x="331341" y="363555"/>
                  <a:pt x="340591" y="355273"/>
                </a:cubicBezTo>
                <a:cubicBezTo>
                  <a:pt x="349841" y="346991"/>
                  <a:pt x="358231" y="337848"/>
                  <a:pt x="365814" y="327845"/>
                </a:cubicBezTo>
                <a:cubicBezTo>
                  <a:pt x="373396" y="317842"/>
                  <a:pt x="379797" y="307139"/>
                  <a:pt x="385121" y="295792"/>
                </a:cubicBezTo>
                <a:lnTo>
                  <a:pt x="315153" y="295792"/>
                </a:lnTo>
                <a:cubicBezTo>
                  <a:pt x="313486" y="304182"/>
                  <a:pt x="311496" y="312679"/>
                  <a:pt x="309291" y="321230"/>
                </a:cubicBezTo>
                <a:cubicBezTo>
                  <a:pt x="307032" y="329781"/>
                  <a:pt x="304343" y="338225"/>
                  <a:pt x="301224" y="346560"/>
                </a:cubicBezTo>
                <a:cubicBezTo>
                  <a:pt x="298051" y="354896"/>
                  <a:pt x="294447" y="362963"/>
                  <a:pt x="290414" y="370815"/>
                </a:cubicBezTo>
                <a:cubicBezTo>
                  <a:pt x="286273" y="378614"/>
                  <a:pt x="281755" y="386035"/>
                  <a:pt x="276700" y="393081"/>
                </a:cubicBezTo>
                <a:close/>
                <a:moveTo>
                  <a:pt x="403406" y="215121"/>
                </a:moveTo>
                <a:cubicBezTo>
                  <a:pt x="403406" y="196513"/>
                  <a:pt x="400825" y="178551"/>
                  <a:pt x="395608" y="161341"/>
                </a:cubicBezTo>
                <a:lnTo>
                  <a:pt x="319348" y="161341"/>
                </a:lnTo>
                <a:cubicBezTo>
                  <a:pt x="320477" y="170322"/>
                  <a:pt x="321284" y="179250"/>
                  <a:pt x="321875" y="188123"/>
                </a:cubicBezTo>
                <a:cubicBezTo>
                  <a:pt x="322413" y="196997"/>
                  <a:pt x="322736" y="206032"/>
                  <a:pt x="322736" y="215121"/>
                </a:cubicBezTo>
                <a:cubicBezTo>
                  <a:pt x="322736" y="224210"/>
                  <a:pt x="322467" y="233245"/>
                  <a:pt x="321875" y="242119"/>
                </a:cubicBezTo>
                <a:cubicBezTo>
                  <a:pt x="321337" y="250993"/>
                  <a:pt x="320477" y="259920"/>
                  <a:pt x="319348" y="268902"/>
                </a:cubicBezTo>
                <a:lnTo>
                  <a:pt x="395608" y="268902"/>
                </a:lnTo>
                <a:cubicBezTo>
                  <a:pt x="400771" y="251692"/>
                  <a:pt x="403406" y="233729"/>
                  <a:pt x="403406" y="215121"/>
                </a:cubicBezTo>
                <a:close/>
              </a:path>
            </a:pathLst>
          </a:custGeom>
          <a:solidFill>
            <a:schemeClr val="bg1"/>
          </a:solidFill>
          <a:ln w="5378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4BA0BD58-ED1C-4083-9EF0-3EB0BE002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5" y="1648484"/>
            <a:ext cx="527004" cy="733460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E0F0726-D03C-48B7-AAB4-6E7D5D4B1808}"/>
              </a:ext>
            </a:extLst>
          </p:cNvPr>
          <p:cNvSpPr/>
          <p:nvPr/>
        </p:nvSpPr>
        <p:spPr>
          <a:xfrm>
            <a:off x="8239399" y="1653992"/>
            <a:ext cx="525523" cy="740604"/>
          </a:xfrm>
          <a:custGeom>
            <a:avLst/>
            <a:gdLst>
              <a:gd name="connsiteX0" fmla="*/ 701421 w 733805"/>
              <a:gd name="connsiteY0" fmla="*/ 275749 h 1034129"/>
              <a:gd name="connsiteX1" fmla="*/ 708470 w 733805"/>
              <a:gd name="connsiteY1" fmla="*/ 315373 h 1034129"/>
              <a:gd name="connsiteX2" fmla="*/ 711041 w 733805"/>
              <a:gd name="connsiteY2" fmla="*/ 355473 h 1034129"/>
              <a:gd name="connsiteX3" fmla="*/ 683514 w 733805"/>
              <a:gd name="connsiteY3" fmla="*/ 491300 h 1034129"/>
              <a:gd name="connsiteX4" fmla="*/ 603980 w 733805"/>
              <a:gd name="connsiteY4" fmla="*/ 604933 h 1034129"/>
              <a:gd name="connsiteX5" fmla="*/ 539591 w 733805"/>
              <a:gd name="connsiteY5" fmla="*/ 697611 h 1034129"/>
              <a:gd name="connsiteX6" fmla="*/ 517112 w 733805"/>
              <a:gd name="connsiteY6" fmla="*/ 807911 h 1034129"/>
              <a:gd name="connsiteX7" fmla="*/ 517112 w 733805"/>
              <a:gd name="connsiteY7" fmla="*/ 937165 h 1034129"/>
              <a:gd name="connsiteX8" fmla="*/ 509492 w 733805"/>
              <a:gd name="connsiteY8" fmla="*/ 975074 h 1034129"/>
              <a:gd name="connsiteX9" fmla="*/ 488823 w 733805"/>
              <a:gd name="connsiteY9" fmla="*/ 1005840 h 1034129"/>
              <a:gd name="connsiteX10" fmla="*/ 458057 w 733805"/>
              <a:gd name="connsiteY10" fmla="*/ 1026509 h 1034129"/>
              <a:gd name="connsiteX11" fmla="*/ 420148 w 733805"/>
              <a:gd name="connsiteY11" fmla="*/ 1034129 h 1034129"/>
              <a:gd name="connsiteX12" fmla="*/ 290893 w 733805"/>
              <a:gd name="connsiteY12" fmla="*/ 1034129 h 1034129"/>
              <a:gd name="connsiteX13" fmla="*/ 252984 w 733805"/>
              <a:gd name="connsiteY13" fmla="*/ 1026509 h 1034129"/>
              <a:gd name="connsiteX14" fmla="*/ 222218 w 733805"/>
              <a:gd name="connsiteY14" fmla="*/ 1005840 h 1034129"/>
              <a:gd name="connsiteX15" fmla="*/ 201549 w 733805"/>
              <a:gd name="connsiteY15" fmla="*/ 975074 h 1034129"/>
              <a:gd name="connsiteX16" fmla="*/ 193929 w 733805"/>
              <a:gd name="connsiteY16" fmla="*/ 937165 h 1034129"/>
              <a:gd name="connsiteX17" fmla="*/ 193929 w 733805"/>
              <a:gd name="connsiteY17" fmla="*/ 807911 h 1034129"/>
              <a:gd name="connsiteX18" fmla="*/ 171450 w 733805"/>
              <a:gd name="connsiteY18" fmla="*/ 697611 h 1034129"/>
              <a:gd name="connsiteX19" fmla="*/ 107061 w 733805"/>
              <a:gd name="connsiteY19" fmla="*/ 604933 h 1034129"/>
              <a:gd name="connsiteX20" fmla="*/ 27527 w 733805"/>
              <a:gd name="connsiteY20" fmla="*/ 491300 h 1034129"/>
              <a:gd name="connsiteX21" fmla="*/ 0 w 733805"/>
              <a:gd name="connsiteY21" fmla="*/ 355473 h 1034129"/>
              <a:gd name="connsiteX22" fmla="*/ 12668 w 733805"/>
              <a:gd name="connsiteY22" fmla="*/ 261080 h 1034129"/>
              <a:gd name="connsiteX23" fmla="*/ 48482 w 733805"/>
              <a:gd name="connsiteY23" fmla="*/ 176213 h 1034129"/>
              <a:gd name="connsiteX24" fmla="*/ 104299 w 733805"/>
              <a:gd name="connsiteY24" fmla="*/ 104299 h 1034129"/>
              <a:gd name="connsiteX25" fmla="*/ 176213 w 733805"/>
              <a:gd name="connsiteY25" fmla="*/ 48482 h 1034129"/>
              <a:gd name="connsiteX26" fmla="*/ 261080 w 733805"/>
              <a:gd name="connsiteY26" fmla="*/ 12668 h 1034129"/>
              <a:gd name="connsiteX27" fmla="*/ 355473 w 733805"/>
              <a:gd name="connsiteY27" fmla="*/ 0 h 1034129"/>
              <a:gd name="connsiteX28" fmla="*/ 488823 w 733805"/>
              <a:gd name="connsiteY28" fmla="*/ 25718 h 1034129"/>
              <a:gd name="connsiteX29" fmla="*/ 602456 w 733805"/>
              <a:gd name="connsiteY29" fmla="*/ 100489 h 1034129"/>
              <a:gd name="connsiteX30" fmla="*/ 557022 w 733805"/>
              <a:gd name="connsiteY30" fmla="*/ 146399 h 1034129"/>
              <a:gd name="connsiteX31" fmla="*/ 464153 w 733805"/>
              <a:gd name="connsiteY31" fmla="*/ 85820 h 1034129"/>
              <a:gd name="connsiteX32" fmla="*/ 355568 w 733805"/>
              <a:gd name="connsiteY32" fmla="*/ 64580 h 1034129"/>
              <a:gd name="connsiteX33" fmla="*/ 242411 w 733805"/>
              <a:gd name="connsiteY33" fmla="*/ 87535 h 1034129"/>
              <a:gd name="connsiteX34" fmla="*/ 150019 w 733805"/>
              <a:gd name="connsiteY34" fmla="*/ 149924 h 1034129"/>
              <a:gd name="connsiteX35" fmla="*/ 87630 w 733805"/>
              <a:gd name="connsiteY35" fmla="*/ 242316 h 1034129"/>
              <a:gd name="connsiteX36" fmla="*/ 64675 w 733805"/>
              <a:gd name="connsiteY36" fmla="*/ 355473 h 1034129"/>
              <a:gd name="connsiteX37" fmla="*/ 87153 w 733805"/>
              <a:gd name="connsiteY37" fmla="*/ 465773 h 1034129"/>
              <a:gd name="connsiteX38" fmla="*/ 151543 w 733805"/>
              <a:gd name="connsiteY38" fmla="*/ 558451 h 1034129"/>
              <a:gd name="connsiteX39" fmla="*/ 222980 w 733805"/>
              <a:gd name="connsiteY39" fmla="*/ 657415 h 1034129"/>
              <a:gd name="connsiteX40" fmla="*/ 255079 w 733805"/>
              <a:gd name="connsiteY40" fmla="*/ 775621 h 1034129"/>
              <a:gd name="connsiteX41" fmla="*/ 455581 w 733805"/>
              <a:gd name="connsiteY41" fmla="*/ 775621 h 1034129"/>
              <a:gd name="connsiteX42" fmla="*/ 487870 w 733805"/>
              <a:gd name="connsiteY42" fmla="*/ 657415 h 1034129"/>
              <a:gd name="connsiteX43" fmla="*/ 559594 w 733805"/>
              <a:gd name="connsiteY43" fmla="*/ 558451 h 1034129"/>
              <a:gd name="connsiteX44" fmla="*/ 623983 w 733805"/>
              <a:gd name="connsiteY44" fmla="*/ 465773 h 1034129"/>
              <a:gd name="connsiteX45" fmla="*/ 646462 w 733805"/>
              <a:gd name="connsiteY45" fmla="*/ 355473 h 1034129"/>
              <a:gd name="connsiteX46" fmla="*/ 645700 w 733805"/>
              <a:gd name="connsiteY46" fmla="*/ 344329 h 1034129"/>
              <a:gd name="connsiteX47" fmla="*/ 643890 w 733805"/>
              <a:gd name="connsiteY47" fmla="*/ 333185 h 1034129"/>
              <a:gd name="connsiteX48" fmla="*/ 701421 w 733805"/>
              <a:gd name="connsiteY48" fmla="*/ 275749 h 1034129"/>
              <a:gd name="connsiteX49" fmla="*/ 355568 w 733805"/>
              <a:gd name="connsiteY49" fmla="*/ 439293 h 1034129"/>
              <a:gd name="connsiteX50" fmla="*/ 688372 w 733805"/>
              <a:gd name="connsiteY50" fmla="*/ 106490 h 1034129"/>
              <a:gd name="connsiteX51" fmla="*/ 733806 w 733805"/>
              <a:gd name="connsiteY51" fmla="*/ 151924 h 1034129"/>
              <a:gd name="connsiteX52" fmla="*/ 355568 w 733805"/>
              <a:gd name="connsiteY52" fmla="*/ 530162 h 1034129"/>
              <a:gd name="connsiteX53" fmla="*/ 187452 w 733805"/>
              <a:gd name="connsiteY53" fmla="*/ 362045 h 1034129"/>
              <a:gd name="connsiteX54" fmla="*/ 232886 w 733805"/>
              <a:gd name="connsiteY54" fmla="*/ 316611 h 1034129"/>
              <a:gd name="connsiteX55" fmla="*/ 355568 w 733805"/>
              <a:gd name="connsiteY55" fmla="*/ 439293 h 1034129"/>
              <a:gd name="connsiteX56" fmla="*/ 420243 w 733805"/>
              <a:gd name="connsiteY56" fmla="*/ 969550 h 1034129"/>
              <a:gd name="connsiteX57" fmla="*/ 443008 w 733805"/>
              <a:gd name="connsiteY57" fmla="*/ 959930 h 1034129"/>
              <a:gd name="connsiteX58" fmla="*/ 452628 w 733805"/>
              <a:gd name="connsiteY58" fmla="*/ 937165 h 1034129"/>
              <a:gd name="connsiteX59" fmla="*/ 452628 w 733805"/>
              <a:gd name="connsiteY59" fmla="*/ 840200 h 1034129"/>
              <a:gd name="connsiteX60" fmla="*/ 258699 w 733805"/>
              <a:gd name="connsiteY60" fmla="*/ 840200 h 1034129"/>
              <a:gd name="connsiteX61" fmla="*/ 258699 w 733805"/>
              <a:gd name="connsiteY61" fmla="*/ 937165 h 1034129"/>
              <a:gd name="connsiteX62" fmla="*/ 268319 w 733805"/>
              <a:gd name="connsiteY62" fmla="*/ 959930 h 1034129"/>
              <a:gd name="connsiteX63" fmla="*/ 291084 w 733805"/>
              <a:gd name="connsiteY63" fmla="*/ 969550 h 1034129"/>
              <a:gd name="connsiteX64" fmla="*/ 420243 w 733805"/>
              <a:gd name="connsiteY64" fmla="*/ 969550 h 103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33805" h="1034129">
                <a:moveTo>
                  <a:pt x="701421" y="275749"/>
                </a:moveTo>
                <a:cubicBezTo>
                  <a:pt x="704469" y="288893"/>
                  <a:pt x="706850" y="302133"/>
                  <a:pt x="708470" y="315373"/>
                </a:cubicBezTo>
                <a:cubicBezTo>
                  <a:pt x="710184" y="328708"/>
                  <a:pt x="711041" y="342043"/>
                  <a:pt x="711041" y="355473"/>
                </a:cubicBezTo>
                <a:cubicBezTo>
                  <a:pt x="711041" y="405289"/>
                  <a:pt x="701897" y="450533"/>
                  <a:pt x="683514" y="491300"/>
                </a:cubicBezTo>
                <a:cubicBezTo>
                  <a:pt x="665131" y="532067"/>
                  <a:pt x="638651" y="569881"/>
                  <a:pt x="603980" y="604933"/>
                </a:cubicBezTo>
                <a:cubicBezTo>
                  <a:pt x="576072" y="633222"/>
                  <a:pt x="554545" y="664083"/>
                  <a:pt x="539591" y="697611"/>
                </a:cubicBezTo>
                <a:cubicBezTo>
                  <a:pt x="524637" y="731139"/>
                  <a:pt x="517112" y="767906"/>
                  <a:pt x="517112" y="807911"/>
                </a:cubicBezTo>
                <a:lnTo>
                  <a:pt x="517112" y="937165"/>
                </a:lnTo>
                <a:cubicBezTo>
                  <a:pt x="517112" y="950595"/>
                  <a:pt x="514541" y="963263"/>
                  <a:pt x="509492" y="975074"/>
                </a:cubicBezTo>
                <a:cubicBezTo>
                  <a:pt x="504444" y="986885"/>
                  <a:pt x="497586" y="997077"/>
                  <a:pt x="488823" y="1005840"/>
                </a:cubicBezTo>
                <a:cubicBezTo>
                  <a:pt x="480060" y="1014603"/>
                  <a:pt x="469773" y="1021461"/>
                  <a:pt x="458057" y="1026509"/>
                </a:cubicBezTo>
                <a:cubicBezTo>
                  <a:pt x="446246" y="1031558"/>
                  <a:pt x="433673" y="1034129"/>
                  <a:pt x="420148" y="1034129"/>
                </a:cubicBezTo>
                <a:lnTo>
                  <a:pt x="290893" y="1034129"/>
                </a:lnTo>
                <a:cubicBezTo>
                  <a:pt x="277463" y="1034129"/>
                  <a:pt x="264795" y="1031558"/>
                  <a:pt x="252984" y="1026509"/>
                </a:cubicBezTo>
                <a:cubicBezTo>
                  <a:pt x="241173" y="1021461"/>
                  <a:pt x="230981" y="1014603"/>
                  <a:pt x="222218" y="1005840"/>
                </a:cubicBezTo>
                <a:cubicBezTo>
                  <a:pt x="213455" y="997077"/>
                  <a:pt x="206597" y="986790"/>
                  <a:pt x="201549" y="975074"/>
                </a:cubicBezTo>
                <a:cubicBezTo>
                  <a:pt x="196501" y="963263"/>
                  <a:pt x="193929" y="950690"/>
                  <a:pt x="193929" y="937165"/>
                </a:cubicBezTo>
                <a:lnTo>
                  <a:pt x="193929" y="807911"/>
                </a:lnTo>
                <a:cubicBezTo>
                  <a:pt x="193929" y="767810"/>
                  <a:pt x="186404" y="731044"/>
                  <a:pt x="171450" y="697611"/>
                </a:cubicBezTo>
                <a:cubicBezTo>
                  <a:pt x="156496" y="664083"/>
                  <a:pt x="134969" y="633222"/>
                  <a:pt x="107061" y="604933"/>
                </a:cubicBezTo>
                <a:cubicBezTo>
                  <a:pt x="72390" y="569881"/>
                  <a:pt x="45911" y="532067"/>
                  <a:pt x="27527" y="491300"/>
                </a:cubicBezTo>
                <a:cubicBezTo>
                  <a:pt x="9144" y="450533"/>
                  <a:pt x="0" y="405289"/>
                  <a:pt x="0" y="355473"/>
                </a:cubicBezTo>
                <a:cubicBezTo>
                  <a:pt x="0" y="322802"/>
                  <a:pt x="4191" y="291370"/>
                  <a:pt x="12668" y="261080"/>
                </a:cubicBezTo>
                <a:cubicBezTo>
                  <a:pt x="21050" y="230791"/>
                  <a:pt x="33051" y="202502"/>
                  <a:pt x="48482" y="176213"/>
                </a:cubicBezTo>
                <a:cubicBezTo>
                  <a:pt x="63913" y="149924"/>
                  <a:pt x="82582" y="126016"/>
                  <a:pt x="104299" y="104299"/>
                </a:cubicBezTo>
                <a:cubicBezTo>
                  <a:pt x="126016" y="82582"/>
                  <a:pt x="150019" y="64008"/>
                  <a:pt x="176213" y="48482"/>
                </a:cubicBezTo>
                <a:cubicBezTo>
                  <a:pt x="202502" y="32957"/>
                  <a:pt x="230791" y="21050"/>
                  <a:pt x="261080" y="12668"/>
                </a:cubicBezTo>
                <a:cubicBezTo>
                  <a:pt x="291369" y="4286"/>
                  <a:pt x="322897" y="0"/>
                  <a:pt x="355473" y="0"/>
                </a:cubicBezTo>
                <a:cubicBezTo>
                  <a:pt x="401955" y="0"/>
                  <a:pt x="446341" y="8573"/>
                  <a:pt x="488823" y="25718"/>
                </a:cubicBezTo>
                <a:cubicBezTo>
                  <a:pt x="531304" y="42863"/>
                  <a:pt x="569119" y="67818"/>
                  <a:pt x="602456" y="100489"/>
                </a:cubicBezTo>
                <a:lnTo>
                  <a:pt x="557022" y="146399"/>
                </a:lnTo>
                <a:cubicBezTo>
                  <a:pt x="529780" y="120110"/>
                  <a:pt x="498824" y="99917"/>
                  <a:pt x="464153" y="85820"/>
                </a:cubicBezTo>
                <a:cubicBezTo>
                  <a:pt x="429482" y="71723"/>
                  <a:pt x="393287" y="64580"/>
                  <a:pt x="355568" y="64580"/>
                </a:cubicBezTo>
                <a:cubicBezTo>
                  <a:pt x="315468" y="64580"/>
                  <a:pt x="277844" y="72200"/>
                  <a:pt x="242411" y="87535"/>
                </a:cubicBezTo>
                <a:cubicBezTo>
                  <a:pt x="206978" y="102870"/>
                  <a:pt x="176308" y="123634"/>
                  <a:pt x="150019" y="149924"/>
                </a:cubicBezTo>
                <a:cubicBezTo>
                  <a:pt x="123730" y="176213"/>
                  <a:pt x="102965" y="206978"/>
                  <a:pt x="87630" y="242316"/>
                </a:cubicBezTo>
                <a:cubicBezTo>
                  <a:pt x="72294" y="277654"/>
                  <a:pt x="64675" y="315373"/>
                  <a:pt x="64675" y="355473"/>
                </a:cubicBezTo>
                <a:cubicBezTo>
                  <a:pt x="64675" y="395573"/>
                  <a:pt x="72200" y="432340"/>
                  <a:pt x="87153" y="465773"/>
                </a:cubicBezTo>
                <a:cubicBezTo>
                  <a:pt x="102108" y="499300"/>
                  <a:pt x="123634" y="530162"/>
                  <a:pt x="151543" y="558451"/>
                </a:cubicBezTo>
                <a:cubicBezTo>
                  <a:pt x="181832" y="589121"/>
                  <a:pt x="205644" y="622078"/>
                  <a:pt x="222980" y="657415"/>
                </a:cubicBezTo>
                <a:cubicBezTo>
                  <a:pt x="240316" y="692753"/>
                  <a:pt x="250984" y="732187"/>
                  <a:pt x="255079" y="775621"/>
                </a:cubicBezTo>
                <a:lnTo>
                  <a:pt x="455581" y="775621"/>
                </a:lnTo>
                <a:cubicBezTo>
                  <a:pt x="459962" y="732187"/>
                  <a:pt x="470725" y="692849"/>
                  <a:pt x="487870" y="657415"/>
                </a:cubicBezTo>
                <a:cubicBezTo>
                  <a:pt x="505016" y="622078"/>
                  <a:pt x="528923" y="589121"/>
                  <a:pt x="559594" y="558451"/>
                </a:cubicBezTo>
                <a:cubicBezTo>
                  <a:pt x="587502" y="530162"/>
                  <a:pt x="609029" y="499300"/>
                  <a:pt x="623983" y="465773"/>
                </a:cubicBezTo>
                <a:cubicBezTo>
                  <a:pt x="638937" y="432245"/>
                  <a:pt x="646462" y="395478"/>
                  <a:pt x="646462" y="355473"/>
                </a:cubicBezTo>
                <a:cubicBezTo>
                  <a:pt x="646462" y="351758"/>
                  <a:pt x="646176" y="348044"/>
                  <a:pt x="645700" y="344329"/>
                </a:cubicBezTo>
                <a:cubicBezTo>
                  <a:pt x="645223" y="340614"/>
                  <a:pt x="644652" y="336899"/>
                  <a:pt x="643890" y="333185"/>
                </a:cubicBezTo>
                <a:lnTo>
                  <a:pt x="701421" y="275749"/>
                </a:lnTo>
                <a:close/>
                <a:moveTo>
                  <a:pt x="355568" y="439293"/>
                </a:moveTo>
                <a:lnTo>
                  <a:pt x="688372" y="106490"/>
                </a:lnTo>
                <a:lnTo>
                  <a:pt x="733806" y="151924"/>
                </a:lnTo>
                <a:lnTo>
                  <a:pt x="355568" y="530162"/>
                </a:lnTo>
                <a:lnTo>
                  <a:pt x="187452" y="362045"/>
                </a:lnTo>
                <a:lnTo>
                  <a:pt x="232886" y="316611"/>
                </a:lnTo>
                <a:lnTo>
                  <a:pt x="355568" y="439293"/>
                </a:lnTo>
                <a:close/>
                <a:moveTo>
                  <a:pt x="420243" y="969550"/>
                </a:moveTo>
                <a:cubicBezTo>
                  <a:pt x="429006" y="969550"/>
                  <a:pt x="436531" y="966311"/>
                  <a:pt x="443008" y="959930"/>
                </a:cubicBezTo>
                <a:cubicBezTo>
                  <a:pt x="449389" y="953548"/>
                  <a:pt x="452628" y="945928"/>
                  <a:pt x="452628" y="937165"/>
                </a:cubicBezTo>
                <a:lnTo>
                  <a:pt x="452628" y="840200"/>
                </a:lnTo>
                <a:lnTo>
                  <a:pt x="258699" y="840200"/>
                </a:lnTo>
                <a:lnTo>
                  <a:pt x="258699" y="937165"/>
                </a:lnTo>
                <a:cubicBezTo>
                  <a:pt x="258699" y="945928"/>
                  <a:pt x="261938" y="953453"/>
                  <a:pt x="268319" y="959930"/>
                </a:cubicBezTo>
                <a:cubicBezTo>
                  <a:pt x="274701" y="966311"/>
                  <a:pt x="282321" y="969550"/>
                  <a:pt x="291084" y="969550"/>
                </a:cubicBezTo>
                <a:lnTo>
                  <a:pt x="420243" y="96955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688FF92-FA27-5E00-D02F-9E96ADB9A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04" y="3300334"/>
            <a:ext cx="10313792" cy="159589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C965525-F6E3-6BF3-7C24-D4EDCA9FCFB5}"/>
              </a:ext>
            </a:extLst>
          </p:cNvPr>
          <p:cNvSpPr txBox="1"/>
          <p:nvPr/>
        </p:nvSpPr>
        <p:spPr>
          <a:xfrm>
            <a:off x="3047172" y="2022246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Schéma</a:t>
            </a:r>
            <a:r>
              <a:rPr lang="en-GB" sz="20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000" b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postupu</a:t>
            </a:r>
            <a:r>
              <a:rPr lang="en-GB" sz="20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000" b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tvorby</a:t>
            </a:r>
            <a:r>
              <a:rPr lang="en-GB" sz="20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en-GB" sz="2000" b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implementace</a:t>
            </a:r>
            <a:r>
              <a:rPr lang="en-GB" sz="20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RIS3 </a:t>
            </a:r>
            <a:r>
              <a:rPr lang="en-GB" sz="2000" b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misí</a:t>
            </a:r>
            <a:r>
              <a:rPr lang="en-GB" sz="2000" b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sz="2000" b="1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D1C07A9-DA89-1570-8A5A-436B498883E2}"/>
              </a:ext>
            </a:extLst>
          </p:cNvPr>
          <p:cNvGrpSpPr/>
          <p:nvPr/>
        </p:nvGrpSpPr>
        <p:grpSpPr>
          <a:xfrm>
            <a:off x="1110109" y="2935896"/>
            <a:ext cx="6643446" cy="2808440"/>
            <a:chOff x="1131144" y="3071837"/>
            <a:chExt cx="6643446" cy="280844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6B82E4A-B699-D943-5FF3-BACB93EDDB87}"/>
                </a:ext>
              </a:extLst>
            </p:cNvPr>
            <p:cNvSpPr/>
            <p:nvPr/>
          </p:nvSpPr>
          <p:spPr>
            <a:xfrm>
              <a:off x="1131144" y="3071837"/>
              <a:ext cx="6643446" cy="280844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72A90722-9527-97A8-DC56-4F5EB0705971}"/>
                </a:ext>
              </a:extLst>
            </p:cNvPr>
            <p:cNvSpPr txBox="1"/>
            <p:nvPr/>
          </p:nvSpPr>
          <p:spPr>
            <a:xfrm>
              <a:off x="1843641" y="5384865"/>
              <a:ext cx="48956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2000" b="1" u="none" strike="noStrike" baseline="0" dirty="0">
                  <a:solidFill>
                    <a:srgbClr val="C00000"/>
                  </a:solidFill>
                  <a:latin typeface="Calibri" panose="020F0502020204030204" pitchFamily="34" charset="0"/>
                </a:rPr>
                <a:t>Ochutnávka na dnešním workshopu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30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ologické centrum AV ČR – šablona prezentace">
  <a:themeElements>
    <a:clrScheme name="TC AV">
      <a:dk1>
        <a:sysClr val="windowText" lastClr="000000"/>
      </a:dk1>
      <a:lt1>
        <a:sysClr val="window" lastClr="FFFFFF"/>
      </a:lt1>
      <a:dk2>
        <a:srgbClr val="0A416E"/>
      </a:dk2>
      <a:lt2>
        <a:srgbClr val="008CCD"/>
      </a:lt2>
      <a:accent1>
        <a:srgbClr val="008CCD"/>
      </a:accent1>
      <a:accent2>
        <a:srgbClr val="0A416E"/>
      </a:accent2>
      <a:accent3>
        <a:srgbClr val="55287D"/>
      </a:accent3>
      <a:accent4>
        <a:srgbClr val="A0BE32"/>
      </a:accent4>
      <a:accent5>
        <a:srgbClr val="E6AF14"/>
      </a:accent5>
      <a:accent6>
        <a:srgbClr val="9B9BA0"/>
      </a:accent6>
      <a:hlink>
        <a:srgbClr val="0A416E"/>
      </a:hlink>
      <a:folHlink>
        <a:srgbClr val="008CCD"/>
      </a:folHlink>
    </a:clrScheme>
    <a:fontScheme name="TC AV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230400" indent="-230400" algn="l">
          <a:spcBef>
            <a:spcPts val="1000"/>
          </a:spcBef>
          <a:buClr>
            <a:schemeClr val="bg2"/>
          </a:buClr>
          <a:buFont typeface="Wingdings" panose="05000000000000000000" pitchFamily="2" charset="2"/>
          <a:buChar char="§"/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TC AV">
      <a:dk1>
        <a:sysClr val="windowText" lastClr="000000"/>
      </a:dk1>
      <a:lt1>
        <a:sysClr val="window" lastClr="FFFFFF"/>
      </a:lt1>
      <a:dk2>
        <a:srgbClr val="0A416E"/>
      </a:dk2>
      <a:lt2>
        <a:srgbClr val="008CCD"/>
      </a:lt2>
      <a:accent1>
        <a:srgbClr val="008CCD"/>
      </a:accent1>
      <a:accent2>
        <a:srgbClr val="0A416E"/>
      </a:accent2>
      <a:accent3>
        <a:srgbClr val="55287D"/>
      </a:accent3>
      <a:accent4>
        <a:srgbClr val="A0BE32"/>
      </a:accent4>
      <a:accent5>
        <a:srgbClr val="E6AF14"/>
      </a:accent5>
      <a:accent6>
        <a:srgbClr val="9B9BA0"/>
      </a:accent6>
      <a:hlink>
        <a:srgbClr val="0A416E"/>
      </a:hlink>
      <a:folHlink>
        <a:srgbClr val="008CCD"/>
      </a:folHlink>
    </a:clrScheme>
    <a:fontScheme name="TC AV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TC AV">
      <a:dk1>
        <a:sysClr val="windowText" lastClr="000000"/>
      </a:dk1>
      <a:lt1>
        <a:sysClr val="window" lastClr="FFFFFF"/>
      </a:lt1>
      <a:dk2>
        <a:srgbClr val="0A416E"/>
      </a:dk2>
      <a:lt2>
        <a:srgbClr val="008CCD"/>
      </a:lt2>
      <a:accent1>
        <a:srgbClr val="008CCD"/>
      </a:accent1>
      <a:accent2>
        <a:srgbClr val="0A416E"/>
      </a:accent2>
      <a:accent3>
        <a:srgbClr val="55287D"/>
      </a:accent3>
      <a:accent4>
        <a:srgbClr val="A0BE32"/>
      </a:accent4>
      <a:accent5>
        <a:srgbClr val="E6AF14"/>
      </a:accent5>
      <a:accent6>
        <a:srgbClr val="9B9BA0"/>
      </a:accent6>
      <a:hlink>
        <a:srgbClr val="0A416E"/>
      </a:hlink>
      <a:folHlink>
        <a:srgbClr val="008CCD"/>
      </a:folHlink>
    </a:clrScheme>
    <a:fontScheme name="TC AV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41FCD18EC6343AC0B4722D1CD7B5E" ma:contentTypeVersion="15" ma:contentTypeDescription="Vytvoří nový dokument" ma:contentTypeScope="" ma:versionID="014322c51a25d76c495b08a15231c5ec">
  <xsd:schema xmlns:xsd="http://www.w3.org/2001/XMLSchema" xmlns:xs="http://www.w3.org/2001/XMLSchema" xmlns:p="http://schemas.microsoft.com/office/2006/metadata/properties" xmlns:ns2="bd6999c1-8dc3-4c99-a10f-6379e56fdda9" xmlns:ns3="1a7a52e0-af44-4639-b07b-96c1cee2bb77" targetNamespace="http://schemas.microsoft.com/office/2006/metadata/properties" ma:root="true" ma:fieldsID="c7ef4813540e59ad90763f471162856f" ns2:_="" ns3:_="">
    <xsd:import namespace="bd6999c1-8dc3-4c99-a10f-6379e56fdda9"/>
    <xsd:import namespace="1a7a52e0-af44-4639-b07b-96c1cee2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999c1-8dc3-4c99-a10f-6379e56fd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a52e0-af44-4639-b07b-96c1cee2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fd9405-ad9a-4fad-8996-fde3e045aeac}" ma:internalName="TaxCatchAll" ma:showField="CatchAllData" ma:web="1a7a52e0-af44-4639-b07b-96c1cee2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6999c1-8dc3-4c99-a10f-6379e56fdda9">
      <Terms xmlns="http://schemas.microsoft.com/office/infopath/2007/PartnerControls"/>
    </lcf76f155ced4ddcb4097134ff3c332f>
    <TaxCatchAll xmlns="1a7a52e0-af44-4639-b07b-96c1cee2bb77" xsi:nil="true"/>
  </documentManagement>
</p:properties>
</file>

<file path=customXml/itemProps1.xml><?xml version="1.0" encoding="utf-8"?>
<ds:datastoreItem xmlns:ds="http://schemas.openxmlformats.org/officeDocument/2006/customXml" ds:itemID="{F8B230C9-11E0-40EF-97CD-BA12938FA796}"/>
</file>

<file path=customXml/itemProps2.xml><?xml version="1.0" encoding="utf-8"?>
<ds:datastoreItem xmlns:ds="http://schemas.openxmlformats.org/officeDocument/2006/customXml" ds:itemID="{305D59B5-4019-409F-9909-F5D98043CD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027B4F-CE28-4180-A971-3A03B6929D01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ef8f9b65-4dd3-40cb-a268-0db42ec4506b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136</Words>
  <Application>Microsoft Office PowerPoint</Application>
  <PresentationFormat>Širokoúhlá obrazovka</PresentationFormat>
  <Paragraphs>21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Aptos</vt:lpstr>
      <vt:lpstr>Wingdings</vt:lpstr>
      <vt:lpstr>Franklin Gothic Demi</vt:lpstr>
      <vt:lpstr>Franklin Gothic Book</vt:lpstr>
      <vt:lpstr>Technologické centrum AV ČR – šablona prezentace</vt:lpstr>
      <vt:lpstr>RIS3 mise jako nástroj budoucí inovační politiky </vt:lpstr>
      <vt:lpstr>Prezentace aplikace PowerPoint</vt:lpstr>
      <vt:lpstr>Prezentace aplikace PowerPoint</vt:lpstr>
      <vt:lpstr>Prezentace aplikace PowerPoint</vt:lpstr>
      <vt:lpstr>   Mission-oriented approach</vt:lpstr>
      <vt:lpstr>   RIS3 Mise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Technologické centrum AV ČR</dc:title>
  <dc:creator>odprezentuj</dc:creator>
  <cp:lastModifiedBy>Pazour Michal TC</cp:lastModifiedBy>
  <cp:revision>431</cp:revision>
  <dcterms:created xsi:type="dcterms:W3CDTF">2021-02-17T15:32:44Z</dcterms:created>
  <dcterms:modified xsi:type="dcterms:W3CDTF">2024-10-02T06:44:25Z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0x01010089041FCD18EC6343AC0B4722D1CD7B5E</vt:lpwstr>
  </property>
  <property fmtid="{D5CDD505-2E9C-101B-9397-08002B2CF9AE}" pid="3" name="MediaServiceImageTags">
    <vt:lpwstr/>
  </property>
</Properties>
</file>