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0" r:id="rId5"/>
    <p:sldMasterId id="2147483665" r:id="rId6"/>
    <p:sldMasterId id="2147483677" r:id="rId7"/>
    <p:sldMasterId id="2147483694" r:id="rId8"/>
  </p:sldMasterIdLst>
  <p:notesMasterIdLst>
    <p:notesMasterId r:id="rId28"/>
  </p:notesMasterIdLst>
  <p:sldIdLst>
    <p:sldId id="276" r:id="rId9"/>
    <p:sldId id="2481" r:id="rId10"/>
    <p:sldId id="2483" r:id="rId11"/>
    <p:sldId id="2482" r:id="rId12"/>
    <p:sldId id="281" r:id="rId13"/>
    <p:sldId id="260" r:id="rId14"/>
    <p:sldId id="2484" r:id="rId15"/>
    <p:sldId id="2480" r:id="rId16"/>
    <p:sldId id="270" r:id="rId17"/>
    <p:sldId id="2477" r:id="rId18"/>
    <p:sldId id="2479" r:id="rId19"/>
    <p:sldId id="2485" r:id="rId20"/>
    <p:sldId id="2487" r:id="rId21"/>
    <p:sldId id="2486" r:id="rId22"/>
    <p:sldId id="2457" r:id="rId23"/>
    <p:sldId id="395" r:id="rId24"/>
    <p:sldId id="265" r:id="rId25"/>
    <p:sldId id="2455" r:id="rId26"/>
    <p:sldId id="2456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AE9A19-BD68-9488-868A-E7A5875A07DB}" name="Tasha Calvert - ESRC UKRI" initials="TU" userId="S::tasha.calvert@esrc.ukri.org::873b40fd-0360-444a-8a6b-db2559ba7bc9" providerId="AD"/>
  <p188:author id="{07508955-CDE5-7D14-813A-0FD8E8C8DAD9}" name="Sarah Honeybone - Innovate UK UKRI" initials="SU" userId="S::sarah.honeybone@iuk.ukri.org::587ea08a-fb31-43f6-9072-374b8668d955" providerId="AD"/>
  <p188:author id="{E29A5779-6EFC-2717-D824-C77C9D244500}" name="Luke Shipman - ESRC UKRI" initials="LSEU" userId="S::Luke.Shipman@esrc.ukri.org::8adfb795-58af-45a1-98b2-8bc1b720c7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1"/>
    <a:srgbClr val="2A59CB"/>
    <a:srgbClr val="00A8D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F8091-420F-4C7A-A421-446102321294}" v="54" dt="2023-10-31T13:43:18.180"/>
    <p1510:client id="{5ED98BC4-2533-412E-8701-6167194E57D4}" v="1599" dt="2023-11-01T06:35:56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9" autoAdjust="0"/>
    <p:restoredTop sz="80717" autoAdjust="0"/>
  </p:normalViewPr>
  <p:slideViewPr>
    <p:cSldViewPr snapToGrid="0">
      <p:cViewPr varScale="1">
        <p:scale>
          <a:sx n="65" d="100"/>
          <a:sy n="65" d="100"/>
        </p:scale>
        <p:origin x="1428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ajíc" userId="f70e43e5-3e3e-49c1-aeb2-dadce56dd2d7" providerId="ADAL" clId="{E798C144-7408-46C5-B740-900E6AF4D9A9}"/>
    <pc:docChg chg="custSel addSld delSld modSld">
      <pc:chgData name="Roman Zajíc" userId="f70e43e5-3e3e-49c1-aeb2-dadce56dd2d7" providerId="ADAL" clId="{E798C144-7408-46C5-B740-900E6AF4D9A9}" dt="2021-07-14T08:06:59.068" v="41" actId="20577"/>
      <pc:docMkLst>
        <pc:docMk/>
      </pc:docMkLst>
      <pc:sldChg chg="del">
        <pc:chgData name="Roman Zajíc" userId="f70e43e5-3e3e-49c1-aeb2-dadce56dd2d7" providerId="ADAL" clId="{E798C144-7408-46C5-B740-900E6AF4D9A9}" dt="2021-07-14T08:06:01.200" v="31" actId="47"/>
        <pc:sldMkLst>
          <pc:docMk/>
          <pc:sldMk cId="3136767216" sldId="256"/>
        </pc:sldMkLst>
      </pc:sldChg>
      <pc:sldChg chg="del">
        <pc:chgData name="Roman Zajíc" userId="f70e43e5-3e3e-49c1-aeb2-dadce56dd2d7" providerId="ADAL" clId="{E798C144-7408-46C5-B740-900E6AF4D9A9}" dt="2021-07-14T08:06:47.199" v="33" actId="47"/>
        <pc:sldMkLst>
          <pc:docMk/>
          <pc:sldMk cId="3432061072" sldId="268"/>
        </pc:sldMkLst>
      </pc:sldChg>
      <pc:sldChg chg="modSp add mod">
        <pc:chgData name="Roman Zajíc" userId="f70e43e5-3e3e-49c1-aeb2-dadce56dd2d7" providerId="ADAL" clId="{E798C144-7408-46C5-B740-900E6AF4D9A9}" dt="2021-07-14T08:05:55.338" v="30" actId="6549"/>
        <pc:sldMkLst>
          <pc:docMk/>
          <pc:sldMk cId="1716228912" sldId="269"/>
        </pc:sldMkLst>
        <pc:spChg chg="mod">
          <ac:chgData name="Roman Zajíc" userId="f70e43e5-3e3e-49c1-aeb2-dadce56dd2d7" providerId="ADAL" clId="{E798C144-7408-46C5-B740-900E6AF4D9A9}" dt="2021-07-14T08:05:47.483" v="9" actId="20577"/>
          <ac:spMkLst>
            <pc:docMk/>
            <pc:sldMk cId="1716228912" sldId="269"/>
            <ac:spMk id="2" creationId="{94B19DBC-55E7-49F2-8FB4-298CBDC03317}"/>
          </ac:spMkLst>
        </pc:spChg>
        <pc:spChg chg="mod">
          <ac:chgData name="Roman Zajíc" userId="f70e43e5-3e3e-49c1-aeb2-dadce56dd2d7" providerId="ADAL" clId="{E798C144-7408-46C5-B740-900E6AF4D9A9}" dt="2021-07-14T08:05:55.338" v="30" actId="6549"/>
          <ac:spMkLst>
            <pc:docMk/>
            <pc:sldMk cId="1716228912" sldId="269"/>
            <ac:spMk id="3" creationId="{C5F9D0B1-4E7A-4765-8B27-801D56CD9D5A}"/>
          </ac:spMkLst>
        </pc:spChg>
      </pc:sldChg>
      <pc:sldChg chg="modSp add mod">
        <pc:chgData name="Roman Zajíc" userId="f70e43e5-3e3e-49c1-aeb2-dadce56dd2d7" providerId="ADAL" clId="{E798C144-7408-46C5-B740-900E6AF4D9A9}" dt="2021-07-14T08:06:59.068" v="41" actId="20577"/>
        <pc:sldMkLst>
          <pc:docMk/>
          <pc:sldMk cId="1444129157" sldId="270"/>
        </pc:sldMkLst>
        <pc:spChg chg="mod">
          <ac:chgData name="Roman Zajíc" userId="f70e43e5-3e3e-49c1-aeb2-dadce56dd2d7" providerId="ADAL" clId="{E798C144-7408-46C5-B740-900E6AF4D9A9}" dt="2021-07-14T08:06:55.845" v="37" actId="6549"/>
          <ac:spMkLst>
            <pc:docMk/>
            <pc:sldMk cId="1444129157" sldId="270"/>
            <ac:spMk id="3" creationId="{27DAE666-1E1E-4A4B-A745-410649D9C69F}"/>
          </ac:spMkLst>
        </pc:spChg>
        <pc:spChg chg="mod">
          <ac:chgData name="Roman Zajíc" userId="f70e43e5-3e3e-49c1-aeb2-dadce56dd2d7" providerId="ADAL" clId="{E798C144-7408-46C5-B740-900E6AF4D9A9}" dt="2021-07-14T08:06:59.068" v="41" actId="20577"/>
          <ac:spMkLst>
            <pc:docMk/>
            <pc:sldMk cId="1444129157" sldId="270"/>
            <ac:spMk id="4" creationId="{8259B0E1-F6EF-406D-BBE2-A1C313F9A7B6}"/>
          </ac:spMkLst>
        </pc:spChg>
      </pc:sldChg>
    </pc:docChg>
  </pc:docChgLst>
  <pc:docChgLst>
    <pc:chgData name="Roman Zajíc" userId="f70e43e5-3e3e-49c1-aeb2-dadce56dd2d7" providerId="ADAL" clId="{71395A91-855B-4A31-9C3B-33E369486005}"/>
    <pc:docChg chg="undo redo custSel addSld delSld modSld">
      <pc:chgData name="Roman Zajíc" userId="f70e43e5-3e3e-49c1-aeb2-dadce56dd2d7" providerId="ADAL" clId="{71395A91-855B-4A31-9C3B-33E369486005}" dt="2023-01-11T15:36:36.762" v="117" actId="47"/>
      <pc:docMkLst>
        <pc:docMk/>
      </pc:docMkLst>
      <pc:sldChg chg="add del">
        <pc:chgData name="Roman Zajíc" userId="f70e43e5-3e3e-49c1-aeb2-dadce56dd2d7" providerId="ADAL" clId="{71395A91-855B-4A31-9C3B-33E369486005}" dt="2023-01-11T15:36:36.762" v="117" actId="47"/>
        <pc:sldMkLst>
          <pc:docMk/>
          <pc:sldMk cId="3692099427" sldId="274"/>
        </pc:sldMkLst>
      </pc:sldChg>
      <pc:sldChg chg="addSp delSp modSp new del mod">
        <pc:chgData name="Roman Zajíc" userId="f70e43e5-3e3e-49c1-aeb2-dadce56dd2d7" providerId="ADAL" clId="{71395A91-855B-4A31-9C3B-33E369486005}" dt="2023-01-11T07:37:00.853" v="46" actId="47"/>
        <pc:sldMkLst>
          <pc:docMk/>
          <pc:sldMk cId="1262530200" sldId="275"/>
        </pc:sldMkLst>
        <pc:spChg chg="add del mod">
          <ac:chgData name="Roman Zajíc" userId="f70e43e5-3e3e-49c1-aeb2-dadce56dd2d7" providerId="ADAL" clId="{71395A91-855B-4A31-9C3B-33E369486005}" dt="2023-01-11T07:26:21.841" v="2"/>
          <ac:spMkLst>
            <pc:docMk/>
            <pc:sldMk cId="1262530200" sldId="275"/>
            <ac:spMk id="4" creationId="{B4F38705-2F9F-0C25-8D7B-2EF00AE41D7F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7" creationId="{30C207D8-77B1-C871-F623-583582683CE0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8" creationId="{9C1B3372-CD49-5AF1-5BAA-EC0D95A2FFF2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14" creationId="{AB59DFA8-23EA-A37E-5609-4C1327230255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16" creationId="{BDEF398C-527A-6FBB-9C5D-E59759C2CDAC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17" creationId="{F52D2F5B-B73C-B930-6F1C-96F3F22A4D5D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18" creationId="{7EAEE03A-7592-54BA-463C-ED3D41009569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19" creationId="{5A5AFC46-1521-5DEF-095D-1F664B5D9FA9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20" creationId="{4C91BBFC-0959-36F5-63C7-E0F1BC847DB3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22" creationId="{2819913C-8007-A220-DFF9-C0C3E520F60F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23" creationId="{FE695DD9-9DAF-42C1-8C77-65DF00239F79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24" creationId="{2CF614F3-C0EE-B183-F131-01492E9C738E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25" creationId="{70C5DE28-343D-C08C-D798-5B8D889E1866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27" creationId="{99A5DE06-3B9C-61C0-C23A-50AA725EAC0D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28" creationId="{D1E31A42-42D8-344C-CEE6-F52B52FB9311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29" creationId="{53271896-EF5B-C6E8-3F33-A0874718EF99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30" creationId="{D927708A-383E-6B0E-F969-9F5A5DA501C2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32" creationId="{86FF3007-3617-28D5-A2CC-3A6AF88336B4}"/>
          </ac:spMkLst>
        </pc:spChg>
        <pc:spChg chg="mod">
          <ac:chgData name="Roman Zajíc" userId="f70e43e5-3e3e-49c1-aeb2-dadce56dd2d7" providerId="ADAL" clId="{71395A91-855B-4A31-9C3B-33E369486005}" dt="2023-01-11T07:26:19.398" v="1"/>
          <ac:spMkLst>
            <pc:docMk/>
            <pc:sldMk cId="1262530200" sldId="275"/>
            <ac:spMk id="33" creationId="{5A8B9141-98E5-BACB-4701-B3E0D7126A4C}"/>
          </ac:spMkLst>
        </pc:spChg>
        <pc:spChg chg="add del mod ord">
          <ac:chgData name="Roman Zajíc" userId="f70e43e5-3e3e-49c1-aeb2-dadce56dd2d7" providerId="ADAL" clId="{71395A91-855B-4A31-9C3B-33E369486005}" dt="2023-01-11T07:36:21.525" v="38"/>
          <ac:spMkLst>
            <pc:docMk/>
            <pc:sldMk cId="1262530200" sldId="275"/>
            <ac:spMk id="34" creationId="{906F52D6-D9A8-79D8-8BFE-670F8120CE3F}"/>
          </ac:spMkLst>
        </pc:spChg>
        <pc:grpChg chg="add del mod">
          <ac:chgData name="Roman Zajíc" userId="f70e43e5-3e3e-49c1-aeb2-dadce56dd2d7" providerId="ADAL" clId="{71395A91-855B-4A31-9C3B-33E369486005}" dt="2023-01-11T07:26:21.841" v="2"/>
          <ac:grpSpMkLst>
            <pc:docMk/>
            <pc:sldMk cId="1262530200" sldId="275"/>
            <ac:grpSpMk id="6" creationId="{ABCEA754-E15C-48C3-B018-9BA5C9F39615}"/>
          </ac:grpSpMkLst>
        </pc:grpChg>
        <pc:grpChg chg="add del mod">
          <ac:chgData name="Roman Zajíc" userId="f70e43e5-3e3e-49c1-aeb2-dadce56dd2d7" providerId="ADAL" clId="{71395A91-855B-4A31-9C3B-33E369486005}" dt="2023-01-11T07:26:21.841" v="2"/>
          <ac:grpSpMkLst>
            <pc:docMk/>
            <pc:sldMk cId="1262530200" sldId="275"/>
            <ac:grpSpMk id="9" creationId="{CD7215D3-B97B-29F0-8E1A-D0C456BA20C7}"/>
          </ac:grpSpMkLst>
        </pc:grpChg>
        <pc:grpChg chg="mod">
          <ac:chgData name="Roman Zajíc" userId="f70e43e5-3e3e-49c1-aeb2-dadce56dd2d7" providerId="ADAL" clId="{71395A91-855B-4A31-9C3B-33E369486005}" dt="2023-01-11T07:26:19.398" v="1"/>
          <ac:grpSpMkLst>
            <pc:docMk/>
            <pc:sldMk cId="1262530200" sldId="275"/>
            <ac:grpSpMk id="10" creationId="{1766A63C-5668-BBEF-2E52-F362D38D68E5}"/>
          </ac:grpSpMkLst>
        </pc:grpChg>
        <pc:grpChg chg="mod">
          <ac:chgData name="Roman Zajíc" userId="f70e43e5-3e3e-49c1-aeb2-dadce56dd2d7" providerId="ADAL" clId="{71395A91-855B-4A31-9C3B-33E369486005}" dt="2023-01-11T07:26:19.398" v="1"/>
          <ac:grpSpMkLst>
            <pc:docMk/>
            <pc:sldMk cId="1262530200" sldId="275"/>
            <ac:grpSpMk id="11" creationId="{60398114-712A-DC3F-0382-22236376849E}"/>
          </ac:grpSpMkLst>
        </pc:grpChg>
        <pc:grpChg chg="mod">
          <ac:chgData name="Roman Zajíc" userId="f70e43e5-3e3e-49c1-aeb2-dadce56dd2d7" providerId="ADAL" clId="{71395A91-855B-4A31-9C3B-33E369486005}" dt="2023-01-11T07:26:19.398" v="1"/>
          <ac:grpSpMkLst>
            <pc:docMk/>
            <pc:sldMk cId="1262530200" sldId="275"/>
            <ac:grpSpMk id="12" creationId="{ABFB415C-2A8F-30F7-69F6-83A7529E9AE0}"/>
          </ac:grpSpMkLst>
        </pc:grpChg>
        <pc:grpChg chg="mod">
          <ac:chgData name="Roman Zajíc" userId="f70e43e5-3e3e-49c1-aeb2-dadce56dd2d7" providerId="ADAL" clId="{71395A91-855B-4A31-9C3B-33E369486005}" dt="2023-01-11T07:26:19.398" v="1"/>
          <ac:grpSpMkLst>
            <pc:docMk/>
            <pc:sldMk cId="1262530200" sldId="275"/>
            <ac:grpSpMk id="13" creationId="{AA5FA639-652C-85B5-9A11-35C479E5E33B}"/>
          </ac:grpSpMkLst>
        </pc:grpChg>
        <pc:grpChg chg="mod">
          <ac:chgData name="Roman Zajíc" userId="f70e43e5-3e3e-49c1-aeb2-dadce56dd2d7" providerId="ADAL" clId="{71395A91-855B-4A31-9C3B-33E369486005}" dt="2023-01-11T07:26:19.398" v="1"/>
          <ac:grpSpMkLst>
            <pc:docMk/>
            <pc:sldMk cId="1262530200" sldId="275"/>
            <ac:grpSpMk id="15" creationId="{1F49BBE1-875F-7EE5-D679-05851D1824E9}"/>
          </ac:grpSpMkLst>
        </pc:grpChg>
        <pc:grpChg chg="mod">
          <ac:chgData name="Roman Zajíc" userId="f70e43e5-3e3e-49c1-aeb2-dadce56dd2d7" providerId="ADAL" clId="{71395A91-855B-4A31-9C3B-33E369486005}" dt="2023-01-11T07:26:19.398" v="1"/>
          <ac:grpSpMkLst>
            <pc:docMk/>
            <pc:sldMk cId="1262530200" sldId="275"/>
            <ac:grpSpMk id="21" creationId="{AD2DABBA-97FA-5840-66C8-C600FD55C9A5}"/>
          </ac:grpSpMkLst>
        </pc:grpChg>
        <pc:grpChg chg="mod">
          <ac:chgData name="Roman Zajíc" userId="f70e43e5-3e3e-49c1-aeb2-dadce56dd2d7" providerId="ADAL" clId="{71395A91-855B-4A31-9C3B-33E369486005}" dt="2023-01-11T07:26:19.398" v="1"/>
          <ac:grpSpMkLst>
            <pc:docMk/>
            <pc:sldMk cId="1262530200" sldId="275"/>
            <ac:grpSpMk id="26" creationId="{3B211FF0-3A60-F8C5-2F32-832D09DB24D0}"/>
          </ac:grpSpMkLst>
        </pc:grpChg>
        <pc:grpChg chg="mod">
          <ac:chgData name="Roman Zajíc" userId="f70e43e5-3e3e-49c1-aeb2-dadce56dd2d7" providerId="ADAL" clId="{71395A91-855B-4A31-9C3B-33E369486005}" dt="2023-01-11T07:26:19.398" v="1"/>
          <ac:grpSpMkLst>
            <pc:docMk/>
            <pc:sldMk cId="1262530200" sldId="275"/>
            <ac:grpSpMk id="31" creationId="{8EE2C541-909D-A550-278D-D7D2CB706902}"/>
          </ac:grpSpMkLst>
        </pc:grpChg>
        <pc:graphicFrameChg chg="add del mod">
          <ac:chgData name="Roman Zajíc" userId="f70e43e5-3e3e-49c1-aeb2-dadce56dd2d7" providerId="ADAL" clId="{71395A91-855B-4A31-9C3B-33E369486005}" dt="2023-01-11T07:26:21.841" v="2"/>
          <ac:graphicFrameMkLst>
            <pc:docMk/>
            <pc:sldMk cId="1262530200" sldId="275"/>
            <ac:graphicFrameMk id="5" creationId="{0A4283F9-E124-A6FD-7D27-CB3B19E802D9}"/>
          </ac:graphicFrameMkLst>
        </pc:graphicFrameChg>
        <pc:graphicFrameChg chg="add del mod ord">
          <ac:chgData name="Roman Zajíc" userId="f70e43e5-3e3e-49c1-aeb2-dadce56dd2d7" providerId="ADAL" clId="{71395A91-855B-4A31-9C3B-33E369486005}" dt="2023-01-11T07:36:20.683" v="37"/>
          <ac:graphicFrameMkLst>
            <pc:docMk/>
            <pc:sldMk cId="1262530200" sldId="275"/>
            <ac:graphicFrameMk id="35" creationId="{B6B69BC5-AFB2-2FAC-5DD0-3B89E43BC41F}"/>
          </ac:graphicFrameMkLst>
        </pc:graphicFrameChg>
      </pc:sldChg>
      <pc:sldChg chg="addSp delSp modSp mod setBg">
        <pc:chgData name="Roman Zajíc" userId="f70e43e5-3e3e-49c1-aeb2-dadce56dd2d7" providerId="ADAL" clId="{71395A91-855B-4A31-9C3B-33E369486005}" dt="2023-01-11T07:28:09.269" v="10" actId="2711"/>
        <pc:sldMkLst>
          <pc:docMk/>
          <pc:sldMk cId="1055517815" sldId="4398"/>
        </pc:sldMkLst>
        <pc:spChg chg="mod">
          <ac:chgData name="Roman Zajíc" userId="f70e43e5-3e3e-49c1-aeb2-dadce56dd2d7" providerId="ADAL" clId="{71395A91-855B-4A31-9C3B-33E369486005}" dt="2023-01-11T07:26:52.412" v="6" actId="2711"/>
          <ac:spMkLst>
            <pc:docMk/>
            <pc:sldMk cId="1055517815" sldId="4398"/>
            <ac:spMk id="44" creationId="{EB85846B-B4DD-D346-BE0C-37F878C3F360}"/>
          </ac:spMkLst>
        </pc:spChg>
        <pc:spChg chg="mod">
          <ac:chgData name="Roman Zajíc" userId="f70e43e5-3e3e-49c1-aeb2-dadce56dd2d7" providerId="ADAL" clId="{71395A91-855B-4A31-9C3B-33E369486005}" dt="2023-01-11T07:26:56.147" v="7" actId="2711"/>
          <ac:spMkLst>
            <pc:docMk/>
            <pc:sldMk cId="1055517815" sldId="4398"/>
            <ac:spMk id="45" creationId="{14CCF53B-4E8A-804A-9EAC-C1FF6A3EC7E9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46" creationId="{0202C808-2244-7342-8DD0-BD8D01F842AE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47" creationId="{D46DE0D2-5FCE-4948-80D4-E5B5937E02AE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48" creationId="{CD6DCE35-471E-C640-A814-5E64A9C004A2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49" creationId="{6DBCF709-CE89-0643-96A5-8E55F84ABB3D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51" creationId="{5E7AF4D5-EAFA-8B4B-8F32-5AE3CEC71309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52" creationId="{806C7BD0-E076-5C49-A6BB-B74E6E3DA690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54" creationId="{9DF5893C-EEF8-E04F-A4C6-7EB4716E6E7C}"/>
          </ac:spMkLst>
        </pc:spChg>
        <pc:spChg chg="add del">
          <ac:chgData name="Roman Zajíc" userId="f70e43e5-3e3e-49c1-aeb2-dadce56dd2d7" providerId="ADAL" clId="{71395A91-855B-4A31-9C3B-33E369486005}" dt="2023-01-11T07:26:42.931" v="4" actId="478"/>
          <ac:spMkLst>
            <pc:docMk/>
            <pc:sldMk cId="1055517815" sldId="4398"/>
            <ac:spMk id="56" creationId="{67FE5136-DE9A-F14A-BE63-9291B9735698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58" creationId="{CC266E2F-6781-7741-A2CF-D5FDDE4E3FC1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60" creationId="{DA71717D-924C-4048-9C8F-A7AED28A9651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61" creationId="{CB99AB06-A45A-624C-970C-13442D43A88E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63" creationId="{C9F160C2-591E-5747-8B5C-3524178E2D91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64" creationId="{C9049115-EB31-E240-A560-27D9CCA7C4A7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65" creationId="{E63A9C9F-BD69-1C43-8E4E-432EF4216607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66" creationId="{BED0E990-0CD6-7C47-8B4B-E902BBFCAC62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67" creationId="{F82AE14A-7535-994B-A70C-B74CA23BE63A}"/>
          </ac:spMkLst>
        </pc:spChg>
        <pc:spChg chg="mod">
          <ac:chgData name="Roman Zajíc" userId="f70e43e5-3e3e-49c1-aeb2-dadce56dd2d7" providerId="ADAL" clId="{71395A91-855B-4A31-9C3B-33E369486005}" dt="2023-01-11T07:27:00.365" v="8" actId="2711"/>
          <ac:spMkLst>
            <pc:docMk/>
            <pc:sldMk cId="1055517815" sldId="4398"/>
            <ac:spMk id="68" creationId="{D090E3B7-96FA-5E41-9298-0743B53FF55C}"/>
          </ac:spMkLst>
        </pc:spChg>
        <pc:graphicFrameChg chg="mod">
          <ac:chgData name="Roman Zajíc" userId="f70e43e5-3e3e-49c1-aeb2-dadce56dd2d7" providerId="ADAL" clId="{71395A91-855B-4A31-9C3B-33E369486005}" dt="2023-01-11T07:28:09.269" v="10" actId="2711"/>
          <ac:graphicFrameMkLst>
            <pc:docMk/>
            <pc:sldMk cId="1055517815" sldId="4398"/>
            <ac:graphicFrameMk id="55" creationId="{68C7D860-D307-7840-8C80-CFF59F88EBE7}"/>
          </ac:graphicFrameMkLst>
        </pc:graphicFrameChg>
      </pc:sldChg>
      <pc:sldChg chg="delSp modSp add mod setBg">
        <pc:chgData name="Roman Zajíc" userId="f70e43e5-3e3e-49c1-aeb2-dadce56dd2d7" providerId="ADAL" clId="{71395A91-855B-4A31-9C3B-33E369486005}" dt="2023-01-11T07:37:08.847" v="47" actId="207"/>
        <pc:sldMkLst>
          <pc:docMk/>
          <pc:sldMk cId="630363775" sldId="4399"/>
        </pc:sldMkLst>
        <pc:spChg chg="del topLvl">
          <ac:chgData name="Roman Zajíc" userId="f70e43e5-3e3e-49c1-aeb2-dadce56dd2d7" providerId="ADAL" clId="{71395A91-855B-4A31-9C3B-33E369486005}" dt="2023-01-11T07:32:44.992" v="14" actId="478"/>
          <ac:spMkLst>
            <pc:docMk/>
            <pc:sldMk cId="630363775" sldId="4399"/>
            <ac:spMk id="44" creationId="{EB85846B-B4DD-D346-BE0C-37F878C3F360}"/>
          </ac:spMkLst>
        </pc:spChg>
        <pc:spChg chg="del mod topLvl">
          <ac:chgData name="Roman Zajíc" userId="f70e43e5-3e3e-49c1-aeb2-dadce56dd2d7" providerId="ADAL" clId="{71395A91-855B-4A31-9C3B-33E369486005}" dt="2023-01-11T07:32:43.670" v="13" actId="478"/>
          <ac:spMkLst>
            <pc:docMk/>
            <pc:sldMk cId="630363775" sldId="4399"/>
            <ac:spMk id="45" creationId="{14CCF53B-4E8A-804A-9EAC-C1FF6A3EC7E9}"/>
          </ac:spMkLst>
        </pc:spChg>
        <pc:spChg chg="del mod">
          <ac:chgData name="Roman Zajíc" userId="f70e43e5-3e3e-49c1-aeb2-dadce56dd2d7" providerId="ADAL" clId="{71395A91-855B-4A31-9C3B-33E369486005}" dt="2023-01-11T07:32:48.814" v="16" actId="478"/>
          <ac:spMkLst>
            <pc:docMk/>
            <pc:sldMk cId="630363775" sldId="4399"/>
            <ac:spMk id="54" creationId="{9DF5893C-EEF8-E04F-A4C6-7EB4716E6E7C}"/>
          </ac:spMkLst>
        </pc:spChg>
        <pc:spChg chg="mod ord">
          <ac:chgData name="Roman Zajíc" userId="f70e43e5-3e3e-49c1-aeb2-dadce56dd2d7" providerId="ADAL" clId="{71395A91-855B-4A31-9C3B-33E369486005}" dt="2023-01-11T07:37:08.847" v="47" actId="207"/>
          <ac:spMkLst>
            <pc:docMk/>
            <pc:sldMk cId="630363775" sldId="4399"/>
            <ac:spMk id="56" creationId="{67FE5136-DE9A-F14A-BE63-9291B9735698}"/>
          </ac:spMkLst>
        </pc:spChg>
        <pc:spChg chg="del">
          <ac:chgData name="Roman Zajíc" userId="f70e43e5-3e3e-49c1-aeb2-dadce56dd2d7" providerId="ADAL" clId="{71395A91-855B-4A31-9C3B-33E369486005}" dt="2023-01-11T07:32:50.005" v="17" actId="478"/>
          <ac:spMkLst>
            <pc:docMk/>
            <pc:sldMk cId="630363775" sldId="4399"/>
            <ac:spMk id="58" creationId="{CC266E2F-6781-7741-A2CF-D5FDDE4E3FC1}"/>
          </ac:spMkLst>
        </pc:spChg>
        <pc:grpChg chg="del">
          <ac:chgData name="Roman Zajíc" userId="f70e43e5-3e3e-49c1-aeb2-dadce56dd2d7" providerId="ADAL" clId="{71395A91-855B-4A31-9C3B-33E369486005}" dt="2023-01-11T07:32:53.503" v="18" actId="478"/>
          <ac:grpSpMkLst>
            <pc:docMk/>
            <pc:sldMk cId="630363775" sldId="4399"/>
            <ac:grpSpMk id="12" creationId="{76E19A6E-24D2-2E4B-8C3E-F773558684EE}"/>
          </ac:grpSpMkLst>
        </pc:grpChg>
        <pc:grpChg chg="del">
          <ac:chgData name="Roman Zajíc" userId="f70e43e5-3e3e-49c1-aeb2-dadce56dd2d7" providerId="ADAL" clId="{71395A91-855B-4A31-9C3B-33E369486005}" dt="2023-01-11T07:32:43.670" v="13" actId="478"/>
          <ac:grpSpMkLst>
            <pc:docMk/>
            <pc:sldMk cId="630363775" sldId="4399"/>
            <ac:grpSpMk id="43" creationId="{348927B2-11EF-9B43-8F14-3C6D5FC962C2}"/>
          </ac:grpSpMkLst>
        </pc:grpChg>
        <pc:grpChg chg="del">
          <ac:chgData name="Roman Zajíc" userId="f70e43e5-3e3e-49c1-aeb2-dadce56dd2d7" providerId="ADAL" clId="{71395A91-855B-4A31-9C3B-33E369486005}" dt="2023-01-11T07:32:48.814" v="16" actId="478"/>
          <ac:grpSpMkLst>
            <pc:docMk/>
            <pc:sldMk cId="630363775" sldId="4399"/>
            <ac:grpSpMk id="53" creationId="{607FE907-4F91-A645-A5E4-6CD0B19639CE}"/>
          </ac:grpSpMkLst>
        </pc:grpChg>
        <pc:grpChg chg="del">
          <ac:chgData name="Roman Zajíc" userId="f70e43e5-3e3e-49c1-aeb2-dadce56dd2d7" providerId="ADAL" clId="{71395A91-855B-4A31-9C3B-33E369486005}" dt="2023-01-11T07:32:55.492" v="19" actId="478"/>
          <ac:grpSpMkLst>
            <pc:docMk/>
            <pc:sldMk cId="630363775" sldId="4399"/>
            <ac:grpSpMk id="69" creationId="{D3BE4DE0-FBCD-A54D-956B-BC393F42DABD}"/>
          </ac:grpSpMkLst>
        </pc:grpChg>
        <pc:grpChg chg="del">
          <ac:chgData name="Roman Zajíc" userId="f70e43e5-3e3e-49c1-aeb2-dadce56dd2d7" providerId="ADAL" clId="{71395A91-855B-4A31-9C3B-33E369486005}" dt="2023-01-11T07:32:56.236" v="20" actId="478"/>
          <ac:grpSpMkLst>
            <pc:docMk/>
            <pc:sldMk cId="630363775" sldId="4399"/>
            <ac:grpSpMk id="72" creationId="{D5223319-A013-E041-9347-D41E60116BC9}"/>
          </ac:grpSpMkLst>
        </pc:grpChg>
        <pc:grpChg chg="del">
          <ac:chgData name="Roman Zajíc" userId="f70e43e5-3e3e-49c1-aeb2-dadce56dd2d7" providerId="ADAL" clId="{71395A91-855B-4A31-9C3B-33E369486005}" dt="2023-01-11T07:32:58.165" v="21" actId="478"/>
          <ac:grpSpMkLst>
            <pc:docMk/>
            <pc:sldMk cId="630363775" sldId="4399"/>
            <ac:grpSpMk id="75" creationId="{FC8ED4CC-0215-D643-B189-17E0938B597E}"/>
          </ac:grpSpMkLst>
        </pc:grpChg>
        <pc:grpChg chg="del">
          <ac:chgData name="Roman Zajíc" userId="f70e43e5-3e3e-49c1-aeb2-dadce56dd2d7" providerId="ADAL" clId="{71395A91-855B-4A31-9C3B-33E369486005}" dt="2023-01-11T07:32:59.400" v="22" actId="478"/>
          <ac:grpSpMkLst>
            <pc:docMk/>
            <pc:sldMk cId="630363775" sldId="4399"/>
            <ac:grpSpMk id="78" creationId="{03C1223D-AEB2-B544-B03D-9E2A176705C2}"/>
          </ac:grpSpMkLst>
        </pc:grpChg>
        <pc:graphicFrameChg chg="mod">
          <ac:chgData name="Roman Zajíc" userId="f70e43e5-3e3e-49c1-aeb2-dadce56dd2d7" providerId="ADAL" clId="{71395A91-855B-4A31-9C3B-33E369486005}" dt="2023-01-11T07:33:36.949" v="28"/>
          <ac:graphicFrameMkLst>
            <pc:docMk/>
            <pc:sldMk cId="630363775" sldId="4399"/>
            <ac:graphicFrameMk id="55" creationId="{68C7D860-D307-7840-8C80-CFF59F88EBE7}"/>
          </ac:graphicFrameMkLst>
        </pc:graphicFrameChg>
      </pc:sldChg>
      <pc:sldChg chg="add">
        <pc:chgData name="Roman Zajíc" userId="f70e43e5-3e3e-49c1-aeb2-dadce56dd2d7" providerId="ADAL" clId="{71395A91-855B-4A31-9C3B-33E369486005}" dt="2023-01-11T07:36:59.572" v="45"/>
        <pc:sldMkLst>
          <pc:docMk/>
          <pc:sldMk cId="2907590537" sldId="4400"/>
        </pc:sldMkLst>
      </pc:sldChg>
      <pc:sldChg chg="add setBg">
        <pc:chgData name="Roman Zajíc" userId="f70e43e5-3e3e-49c1-aeb2-dadce56dd2d7" providerId="ADAL" clId="{71395A91-855B-4A31-9C3B-33E369486005}" dt="2023-01-11T07:42:04.466" v="111"/>
        <pc:sldMkLst>
          <pc:docMk/>
          <pc:sldMk cId="1013809985" sldId="4401"/>
        </pc:sldMkLst>
      </pc:sldChg>
      <pc:sldChg chg="add del setBg">
        <pc:chgData name="Roman Zajíc" userId="f70e43e5-3e3e-49c1-aeb2-dadce56dd2d7" providerId="ADAL" clId="{71395A91-855B-4A31-9C3B-33E369486005}" dt="2023-01-11T15:36:33.562" v="115" actId="47"/>
        <pc:sldMkLst>
          <pc:docMk/>
          <pc:sldMk cId="146526036" sldId="4402"/>
        </pc:sldMkLst>
      </pc:sldChg>
      <pc:sldChg chg="add del setBg">
        <pc:chgData name="Roman Zajíc" userId="f70e43e5-3e3e-49c1-aeb2-dadce56dd2d7" providerId="ADAL" clId="{71395A91-855B-4A31-9C3B-33E369486005}" dt="2023-01-11T07:42:24.744" v="114"/>
        <pc:sldMkLst>
          <pc:docMk/>
          <pc:sldMk cId="1349472044" sldId="4403"/>
        </pc:sldMkLst>
      </pc:sldChg>
    </pc:docChg>
  </pc:docChgLst>
  <pc:docChgLst>
    <pc:chgData name="Roman Zajíc" userId="f70e43e5-3e3e-49c1-aeb2-dadce56dd2d7" providerId="ADAL" clId="{7C8F348B-6AC3-4AA1-9F38-3EE5B7E42480}"/>
    <pc:docChg chg="undo custSel addSld modSld modMainMaster">
      <pc:chgData name="Roman Zajíc" userId="f70e43e5-3e3e-49c1-aeb2-dadce56dd2d7" providerId="ADAL" clId="{7C8F348B-6AC3-4AA1-9F38-3EE5B7E42480}" dt="2021-12-09T08:31:02.945" v="638" actId="20577"/>
      <pc:docMkLst>
        <pc:docMk/>
      </pc:docMkLst>
      <pc:sldChg chg="modSp mod">
        <pc:chgData name="Roman Zajíc" userId="f70e43e5-3e3e-49c1-aeb2-dadce56dd2d7" providerId="ADAL" clId="{7C8F348B-6AC3-4AA1-9F38-3EE5B7E42480}" dt="2021-12-09T08:31:02.945" v="638" actId="20577"/>
        <pc:sldMkLst>
          <pc:docMk/>
          <pc:sldMk cId="4268492373" sldId="263"/>
        </pc:sldMkLst>
        <pc:spChg chg="mod">
          <ac:chgData name="Roman Zajíc" userId="f70e43e5-3e3e-49c1-aeb2-dadce56dd2d7" providerId="ADAL" clId="{7C8F348B-6AC3-4AA1-9F38-3EE5B7E42480}" dt="2021-12-09T08:31:02.945" v="638" actId="20577"/>
          <ac:spMkLst>
            <pc:docMk/>
            <pc:sldMk cId="4268492373" sldId="263"/>
            <ac:spMk id="3" creationId="{C2281EB0-6AD6-496C-8C2C-336DADAEBE59}"/>
          </ac:spMkLst>
        </pc:spChg>
      </pc:sldChg>
      <pc:sldChg chg="modSp mod">
        <pc:chgData name="Roman Zajíc" userId="f70e43e5-3e3e-49c1-aeb2-dadce56dd2d7" providerId="ADAL" clId="{7C8F348B-6AC3-4AA1-9F38-3EE5B7E42480}" dt="2021-12-03T15:02:57.392" v="278" actId="20577"/>
        <pc:sldMkLst>
          <pc:docMk/>
          <pc:sldMk cId="1716228912" sldId="269"/>
        </pc:sldMkLst>
        <pc:spChg chg="mod">
          <ac:chgData name="Roman Zajíc" userId="f70e43e5-3e3e-49c1-aeb2-dadce56dd2d7" providerId="ADAL" clId="{7C8F348B-6AC3-4AA1-9F38-3EE5B7E42480}" dt="2021-12-03T14:54:46.159" v="88" actId="1076"/>
          <ac:spMkLst>
            <pc:docMk/>
            <pc:sldMk cId="1716228912" sldId="269"/>
            <ac:spMk id="2" creationId="{94B19DBC-55E7-49F2-8FB4-298CBDC03317}"/>
          </ac:spMkLst>
        </pc:spChg>
        <pc:spChg chg="mod">
          <ac:chgData name="Roman Zajíc" userId="f70e43e5-3e3e-49c1-aeb2-dadce56dd2d7" providerId="ADAL" clId="{7C8F348B-6AC3-4AA1-9F38-3EE5B7E42480}" dt="2021-12-03T15:02:57.392" v="278" actId="20577"/>
          <ac:spMkLst>
            <pc:docMk/>
            <pc:sldMk cId="1716228912" sldId="269"/>
            <ac:spMk id="3" creationId="{C5F9D0B1-4E7A-4765-8B27-801D56CD9D5A}"/>
          </ac:spMkLst>
        </pc:spChg>
        <pc:spChg chg="mod">
          <ac:chgData name="Roman Zajíc" userId="f70e43e5-3e3e-49c1-aeb2-dadce56dd2d7" providerId="ADAL" clId="{7C8F348B-6AC3-4AA1-9F38-3EE5B7E42480}" dt="2021-12-03T14:54:23.860" v="80" actId="2711"/>
          <ac:spMkLst>
            <pc:docMk/>
            <pc:sldMk cId="1716228912" sldId="269"/>
            <ac:spMk id="4" creationId="{7573DA81-9BAB-4574-9674-A764009BF7E9}"/>
          </ac:spMkLst>
        </pc:spChg>
      </pc:sldChg>
      <pc:sldChg chg="addSp delSp modSp mod">
        <pc:chgData name="Roman Zajíc" userId="f70e43e5-3e3e-49c1-aeb2-dadce56dd2d7" providerId="ADAL" clId="{7C8F348B-6AC3-4AA1-9F38-3EE5B7E42480}" dt="2021-12-03T15:04:26.773" v="299" actId="113"/>
        <pc:sldMkLst>
          <pc:docMk/>
          <pc:sldMk cId="1444129157" sldId="270"/>
        </pc:sldMkLst>
        <pc:spChg chg="mod">
          <ac:chgData name="Roman Zajíc" userId="f70e43e5-3e3e-49c1-aeb2-dadce56dd2d7" providerId="ADAL" clId="{7C8F348B-6AC3-4AA1-9F38-3EE5B7E42480}" dt="2021-12-03T14:55:28.402" v="103" actId="113"/>
          <ac:spMkLst>
            <pc:docMk/>
            <pc:sldMk cId="1444129157" sldId="270"/>
            <ac:spMk id="2" creationId="{AA5395E5-093D-4958-97D3-B84C760700BD}"/>
          </ac:spMkLst>
        </pc:spChg>
        <pc:spChg chg="mod">
          <ac:chgData name="Roman Zajíc" userId="f70e43e5-3e3e-49c1-aeb2-dadce56dd2d7" providerId="ADAL" clId="{7C8F348B-6AC3-4AA1-9F38-3EE5B7E42480}" dt="2021-12-03T15:03:27.314" v="280" actId="1076"/>
          <ac:spMkLst>
            <pc:docMk/>
            <pc:sldMk cId="1444129157" sldId="270"/>
            <ac:spMk id="3" creationId="{27DAE666-1E1E-4A4B-A745-410649D9C69F}"/>
          </ac:spMkLst>
        </pc:spChg>
        <pc:spChg chg="del mod">
          <ac:chgData name="Roman Zajíc" userId="f70e43e5-3e3e-49c1-aeb2-dadce56dd2d7" providerId="ADAL" clId="{7C8F348B-6AC3-4AA1-9F38-3EE5B7E42480}" dt="2021-12-03T14:53:04.089" v="67" actId="478"/>
          <ac:spMkLst>
            <pc:docMk/>
            <pc:sldMk cId="1444129157" sldId="270"/>
            <ac:spMk id="4" creationId="{8259B0E1-F6EF-406D-BBE2-A1C313F9A7B6}"/>
          </ac:spMkLst>
        </pc:spChg>
        <pc:spChg chg="add mod">
          <ac:chgData name="Roman Zajíc" userId="f70e43e5-3e3e-49c1-aeb2-dadce56dd2d7" providerId="ADAL" clId="{7C8F348B-6AC3-4AA1-9F38-3EE5B7E42480}" dt="2021-12-03T15:03:31.709" v="281" actId="1076"/>
          <ac:spMkLst>
            <pc:docMk/>
            <pc:sldMk cId="1444129157" sldId="270"/>
            <ac:spMk id="6" creationId="{0C56559E-6EF7-4E6D-9771-6C37C7B4DF4A}"/>
          </ac:spMkLst>
        </pc:spChg>
        <pc:graphicFrameChg chg="add mod">
          <ac:chgData name="Roman Zajíc" userId="f70e43e5-3e3e-49c1-aeb2-dadce56dd2d7" providerId="ADAL" clId="{7C8F348B-6AC3-4AA1-9F38-3EE5B7E42480}" dt="2021-12-03T15:04:26.773" v="299" actId="113"/>
          <ac:graphicFrameMkLst>
            <pc:docMk/>
            <pc:sldMk cId="1444129157" sldId="270"/>
            <ac:graphicFrameMk id="5" creationId="{4CA82BCA-D4BB-4326-A23D-3F015BEC8009}"/>
          </ac:graphicFrameMkLst>
        </pc:graphicFrameChg>
      </pc:sldChg>
      <pc:sldChg chg="addSp delSp modSp new mod">
        <pc:chgData name="Roman Zajíc" userId="f70e43e5-3e3e-49c1-aeb2-dadce56dd2d7" providerId="ADAL" clId="{7C8F348B-6AC3-4AA1-9F38-3EE5B7E42480}" dt="2021-12-03T15:04:40.738" v="300" actId="113"/>
        <pc:sldMkLst>
          <pc:docMk/>
          <pc:sldMk cId="2992385501" sldId="271"/>
        </pc:sldMkLst>
        <pc:spChg chg="mod">
          <ac:chgData name="Roman Zajíc" userId="f70e43e5-3e3e-49c1-aeb2-dadce56dd2d7" providerId="ADAL" clId="{7C8F348B-6AC3-4AA1-9F38-3EE5B7E42480}" dt="2021-12-03T14:56:38.745" v="131" actId="20577"/>
          <ac:spMkLst>
            <pc:docMk/>
            <pc:sldMk cId="2992385501" sldId="271"/>
            <ac:spMk id="2" creationId="{493101E1-82DE-4D33-ABE3-97B326048433}"/>
          </ac:spMkLst>
        </pc:spChg>
        <pc:spChg chg="del">
          <ac:chgData name="Roman Zajíc" userId="f70e43e5-3e3e-49c1-aeb2-dadce56dd2d7" providerId="ADAL" clId="{7C8F348B-6AC3-4AA1-9F38-3EE5B7E42480}" dt="2021-12-03T14:56:41.953" v="133"/>
          <ac:spMkLst>
            <pc:docMk/>
            <pc:sldMk cId="2992385501" sldId="271"/>
            <ac:spMk id="3" creationId="{37B38142-CC49-49D7-9F2A-F8344E160B63}"/>
          </ac:spMkLst>
        </pc:spChg>
        <pc:spChg chg="add mod">
          <ac:chgData name="Roman Zajíc" userId="f70e43e5-3e3e-49c1-aeb2-dadce56dd2d7" providerId="ADAL" clId="{7C8F348B-6AC3-4AA1-9F38-3EE5B7E42480}" dt="2021-12-03T15:00:29.571" v="219" actId="12"/>
          <ac:spMkLst>
            <pc:docMk/>
            <pc:sldMk cId="2992385501" sldId="271"/>
            <ac:spMk id="7" creationId="{BE56856E-3D26-44D2-BB6C-7583E9A296DB}"/>
          </ac:spMkLst>
        </pc:spChg>
        <pc:graphicFrameChg chg="add mod">
          <ac:chgData name="Roman Zajíc" userId="f70e43e5-3e3e-49c1-aeb2-dadce56dd2d7" providerId="ADAL" clId="{7C8F348B-6AC3-4AA1-9F38-3EE5B7E42480}" dt="2021-12-03T15:04:40.738" v="300" actId="113"/>
          <ac:graphicFrameMkLst>
            <pc:docMk/>
            <pc:sldMk cId="2992385501" sldId="271"/>
            <ac:graphicFrameMk id="4" creationId="{6EA364B2-2A74-46EF-A1BA-12F245929839}"/>
          </ac:graphicFrameMkLst>
        </pc:graphicFrameChg>
        <pc:graphicFrameChg chg="add del mod">
          <ac:chgData name="Roman Zajíc" userId="f70e43e5-3e3e-49c1-aeb2-dadce56dd2d7" providerId="ADAL" clId="{7C8F348B-6AC3-4AA1-9F38-3EE5B7E42480}" dt="2021-12-03T14:57:18.471" v="137"/>
          <ac:graphicFrameMkLst>
            <pc:docMk/>
            <pc:sldMk cId="2992385501" sldId="271"/>
            <ac:graphicFrameMk id="5" creationId="{79B29F0C-96D0-471F-ABC9-B39D9B389C6E}"/>
          </ac:graphicFrameMkLst>
        </pc:graphicFrameChg>
        <pc:graphicFrameChg chg="add del mod modGraphic">
          <ac:chgData name="Roman Zajíc" userId="f70e43e5-3e3e-49c1-aeb2-dadce56dd2d7" providerId="ADAL" clId="{7C8F348B-6AC3-4AA1-9F38-3EE5B7E42480}" dt="2021-12-03T14:57:29.381" v="143"/>
          <ac:graphicFrameMkLst>
            <pc:docMk/>
            <pc:sldMk cId="2992385501" sldId="271"/>
            <ac:graphicFrameMk id="6" creationId="{DC5F5E88-A57D-4233-8F39-F37DB007047B}"/>
          </ac:graphicFrameMkLst>
        </pc:graphicFrameChg>
      </pc:sldChg>
      <pc:sldChg chg="addSp delSp modSp new mod">
        <pc:chgData name="Roman Zajíc" userId="f70e43e5-3e3e-49c1-aeb2-dadce56dd2d7" providerId="ADAL" clId="{7C8F348B-6AC3-4AA1-9F38-3EE5B7E42480}" dt="2021-12-03T15:05:33.647" v="301" actId="113"/>
        <pc:sldMkLst>
          <pc:docMk/>
          <pc:sldMk cId="3701992297" sldId="272"/>
        </pc:sldMkLst>
        <pc:spChg chg="mod">
          <ac:chgData name="Roman Zajíc" userId="f70e43e5-3e3e-49c1-aeb2-dadce56dd2d7" providerId="ADAL" clId="{7C8F348B-6AC3-4AA1-9F38-3EE5B7E42480}" dt="2021-12-03T14:59:17.638" v="206" actId="20577"/>
          <ac:spMkLst>
            <pc:docMk/>
            <pc:sldMk cId="3701992297" sldId="272"/>
            <ac:spMk id="2" creationId="{A9E36703-A911-4E16-9638-77E3A02B6FE6}"/>
          </ac:spMkLst>
        </pc:spChg>
        <pc:spChg chg="del">
          <ac:chgData name="Roman Zajíc" userId="f70e43e5-3e3e-49c1-aeb2-dadce56dd2d7" providerId="ADAL" clId="{7C8F348B-6AC3-4AA1-9F38-3EE5B7E42480}" dt="2021-12-03T14:59:11.089" v="181"/>
          <ac:spMkLst>
            <pc:docMk/>
            <pc:sldMk cId="3701992297" sldId="272"/>
            <ac:spMk id="3" creationId="{77145AB6-F2C4-41EF-875E-8DCDEA76AB21}"/>
          </ac:spMkLst>
        </pc:spChg>
        <pc:graphicFrameChg chg="add mod">
          <ac:chgData name="Roman Zajíc" userId="f70e43e5-3e3e-49c1-aeb2-dadce56dd2d7" providerId="ADAL" clId="{7C8F348B-6AC3-4AA1-9F38-3EE5B7E42480}" dt="2021-12-03T15:05:33.647" v="301" actId="113"/>
          <ac:graphicFrameMkLst>
            <pc:docMk/>
            <pc:sldMk cId="3701992297" sldId="272"/>
            <ac:graphicFrameMk id="4" creationId="{6BFEFF90-FAB8-40B2-AB71-313F7F581DC9}"/>
          </ac:graphicFrameMkLst>
        </pc:graphicFrameChg>
      </pc:sldChg>
      <pc:sldChg chg="addSp delSp modSp new mod">
        <pc:chgData name="Roman Zajíc" userId="f70e43e5-3e3e-49c1-aeb2-dadce56dd2d7" providerId="ADAL" clId="{7C8F348B-6AC3-4AA1-9F38-3EE5B7E42480}" dt="2021-12-03T15:02:25.420" v="251" actId="12"/>
        <pc:sldMkLst>
          <pc:docMk/>
          <pc:sldMk cId="850700016" sldId="273"/>
        </pc:sldMkLst>
        <pc:spChg chg="mod">
          <ac:chgData name="Roman Zajíc" userId="f70e43e5-3e3e-49c1-aeb2-dadce56dd2d7" providerId="ADAL" clId="{7C8F348B-6AC3-4AA1-9F38-3EE5B7E42480}" dt="2021-12-03T15:00:50.207" v="221"/>
          <ac:spMkLst>
            <pc:docMk/>
            <pc:sldMk cId="850700016" sldId="273"/>
            <ac:spMk id="2" creationId="{9ABD05DC-690D-4DB4-9BDE-FBBCD57114A4}"/>
          </ac:spMkLst>
        </pc:spChg>
        <pc:spChg chg="del">
          <ac:chgData name="Roman Zajíc" userId="f70e43e5-3e3e-49c1-aeb2-dadce56dd2d7" providerId="ADAL" clId="{7C8F348B-6AC3-4AA1-9F38-3EE5B7E42480}" dt="2021-12-03T15:00:53.001" v="223"/>
          <ac:spMkLst>
            <pc:docMk/>
            <pc:sldMk cId="850700016" sldId="273"/>
            <ac:spMk id="3" creationId="{8CC17CA2-236A-4671-B231-98117E48A164}"/>
          </ac:spMkLst>
        </pc:spChg>
        <pc:spChg chg="add mod">
          <ac:chgData name="Roman Zajíc" userId="f70e43e5-3e3e-49c1-aeb2-dadce56dd2d7" providerId="ADAL" clId="{7C8F348B-6AC3-4AA1-9F38-3EE5B7E42480}" dt="2021-12-03T15:02:25.420" v="251" actId="12"/>
          <ac:spMkLst>
            <pc:docMk/>
            <pc:sldMk cId="850700016" sldId="273"/>
            <ac:spMk id="6" creationId="{B7BD2390-AD86-41C4-95BC-1447C29669BE}"/>
          </ac:spMkLst>
        </pc:spChg>
        <pc:graphicFrameChg chg="add mod">
          <ac:chgData name="Roman Zajíc" userId="f70e43e5-3e3e-49c1-aeb2-dadce56dd2d7" providerId="ADAL" clId="{7C8F348B-6AC3-4AA1-9F38-3EE5B7E42480}" dt="2021-12-03T15:02:21.416" v="250" actId="113"/>
          <ac:graphicFrameMkLst>
            <pc:docMk/>
            <pc:sldMk cId="850700016" sldId="273"/>
            <ac:graphicFrameMk id="4" creationId="{768B7961-7318-40A3-8098-9193DFD58D20}"/>
          </ac:graphicFrameMkLst>
        </pc:graphicFrameChg>
      </pc:sldChg>
      <pc:sldChg chg="addSp delSp modSp new mod">
        <pc:chgData name="Roman Zajíc" userId="f70e43e5-3e3e-49c1-aeb2-dadce56dd2d7" providerId="ADAL" clId="{7C8F348B-6AC3-4AA1-9F38-3EE5B7E42480}" dt="2021-12-03T15:29:24.737" v="633" actId="20577"/>
        <pc:sldMkLst>
          <pc:docMk/>
          <pc:sldMk cId="1084580589" sldId="274"/>
        </pc:sldMkLst>
        <pc:spChg chg="mod">
          <ac:chgData name="Roman Zajíc" userId="f70e43e5-3e3e-49c1-aeb2-dadce56dd2d7" providerId="ADAL" clId="{7C8F348B-6AC3-4AA1-9F38-3EE5B7E42480}" dt="2021-12-03T15:02:44.552" v="262" actId="20577"/>
          <ac:spMkLst>
            <pc:docMk/>
            <pc:sldMk cId="1084580589" sldId="274"/>
            <ac:spMk id="2" creationId="{44DC0526-79A6-4850-AF21-0C2AF564840E}"/>
          </ac:spMkLst>
        </pc:spChg>
        <pc:spChg chg="del">
          <ac:chgData name="Roman Zajíc" userId="f70e43e5-3e3e-49c1-aeb2-dadce56dd2d7" providerId="ADAL" clId="{7C8F348B-6AC3-4AA1-9F38-3EE5B7E42480}" dt="2021-12-03T15:05:39.158" v="303"/>
          <ac:spMkLst>
            <pc:docMk/>
            <pc:sldMk cId="1084580589" sldId="274"/>
            <ac:spMk id="3" creationId="{8C02F41C-AE9F-41FF-9339-41F6ADE7EEF1}"/>
          </ac:spMkLst>
        </pc:spChg>
        <pc:spChg chg="add mod">
          <ac:chgData name="Roman Zajíc" userId="f70e43e5-3e3e-49c1-aeb2-dadce56dd2d7" providerId="ADAL" clId="{7C8F348B-6AC3-4AA1-9F38-3EE5B7E42480}" dt="2021-12-03T15:29:24.737" v="633" actId="20577"/>
          <ac:spMkLst>
            <pc:docMk/>
            <pc:sldMk cId="1084580589" sldId="274"/>
            <ac:spMk id="6" creationId="{74C5C9F8-D609-4D99-A507-526901A417D7}"/>
          </ac:spMkLst>
        </pc:spChg>
        <pc:graphicFrameChg chg="add mod">
          <ac:chgData name="Roman Zajíc" userId="f70e43e5-3e3e-49c1-aeb2-dadce56dd2d7" providerId="ADAL" clId="{7C8F348B-6AC3-4AA1-9F38-3EE5B7E42480}" dt="2021-12-03T15:15:23.069" v="631" actId="14100"/>
          <ac:graphicFrameMkLst>
            <pc:docMk/>
            <pc:sldMk cId="1084580589" sldId="274"/>
            <ac:graphicFrameMk id="4" creationId="{8C02F021-C461-45D5-A79E-943A38A3DC20}"/>
          </ac:graphicFrameMkLst>
        </pc:graphicFrameChg>
      </pc:sldChg>
      <pc:sldMasterChg chg="modSp modSldLayout">
        <pc:chgData name="Roman Zajíc" userId="f70e43e5-3e3e-49c1-aeb2-dadce56dd2d7" providerId="ADAL" clId="{7C8F348B-6AC3-4AA1-9F38-3EE5B7E42480}" dt="2021-12-03T14:56:11.421" v="108" actId="207"/>
        <pc:sldMasterMkLst>
          <pc:docMk/>
          <pc:sldMasterMk cId="1160724814" sldId="2147483648"/>
        </pc:sldMasterMkLst>
        <pc:spChg chg="mod">
          <ac:chgData name="Roman Zajíc" userId="f70e43e5-3e3e-49c1-aeb2-dadce56dd2d7" providerId="ADAL" clId="{7C8F348B-6AC3-4AA1-9F38-3EE5B7E42480}" dt="2021-12-03T14:53:49.714" v="76" actId="2711"/>
          <ac:spMkLst>
            <pc:docMk/>
            <pc:sldMasterMk cId="1160724814" sldId="2147483648"/>
            <ac:spMk id="2" creationId="{B2329184-9DA7-4D97-A592-6C1C7BB3051C}"/>
          </ac:spMkLst>
        </pc:spChg>
        <pc:spChg chg="mod">
          <ac:chgData name="Roman Zajíc" userId="f70e43e5-3e3e-49c1-aeb2-dadce56dd2d7" providerId="ADAL" clId="{7C8F348B-6AC3-4AA1-9F38-3EE5B7E42480}" dt="2021-12-03T14:53:53.706" v="77" actId="2711"/>
          <ac:spMkLst>
            <pc:docMk/>
            <pc:sldMasterMk cId="1160724814" sldId="2147483648"/>
            <ac:spMk id="3" creationId="{C6B69019-BA03-4528-A170-BC97CE44DF51}"/>
          </ac:spMkLst>
        </pc:spChg>
        <pc:sldLayoutChg chg="modSp">
          <pc:chgData name="Roman Zajíc" userId="f70e43e5-3e3e-49c1-aeb2-dadce56dd2d7" providerId="ADAL" clId="{7C8F348B-6AC3-4AA1-9F38-3EE5B7E42480}" dt="2021-12-03T14:53:58.190" v="78" actId="2711"/>
          <pc:sldLayoutMkLst>
            <pc:docMk/>
            <pc:sldMasterMk cId="1160724814" sldId="2147483648"/>
            <pc:sldLayoutMk cId="2405459140" sldId="2147483649"/>
          </pc:sldLayoutMkLst>
          <pc:spChg chg="mod">
            <ac:chgData name="Roman Zajíc" userId="f70e43e5-3e3e-49c1-aeb2-dadce56dd2d7" providerId="ADAL" clId="{7C8F348B-6AC3-4AA1-9F38-3EE5B7E42480}" dt="2021-12-03T14:53:58.190" v="78" actId="2711"/>
            <ac:spMkLst>
              <pc:docMk/>
              <pc:sldMasterMk cId="1160724814" sldId="2147483648"/>
              <pc:sldLayoutMk cId="2405459140" sldId="2147483649"/>
              <ac:spMk id="2" creationId="{C52A2AB1-34C0-45EA-A666-3C5E07F4F3C3}"/>
            </ac:spMkLst>
          </pc:spChg>
        </pc:sldLayoutChg>
        <pc:sldLayoutChg chg="modSp">
          <pc:chgData name="Roman Zajíc" userId="f70e43e5-3e3e-49c1-aeb2-dadce56dd2d7" providerId="ADAL" clId="{7C8F348B-6AC3-4AA1-9F38-3EE5B7E42480}" dt="2021-12-03T14:56:11.421" v="108" actId="207"/>
          <pc:sldLayoutMkLst>
            <pc:docMk/>
            <pc:sldMasterMk cId="1160724814" sldId="2147483648"/>
            <pc:sldLayoutMk cId="766107211" sldId="2147483650"/>
          </pc:sldLayoutMkLst>
          <pc:spChg chg="mod">
            <ac:chgData name="Roman Zajíc" userId="f70e43e5-3e3e-49c1-aeb2-dadce56dd2d7" providerId="ADAL" clId="{7C8F348B-6AC3-4AA1-9F38-3EE5B7E42480}" dt="2021-12-03T14:56:11.421" v="108" actId="207"/>
            <ac:spMkLst>
              <pc:docMk/>
              <pc:sldMasterMk cId="1160724814" sldId="2147483648"/>
              <pc:sldLayoutMk cId="766107211" sldId="2147483650"/>
              <ac:spMk id="2" creationId="{B0B4A432-49D2-4D36-A94C-1AC8160E3DC9}"/>
            </ac:spMkLst>
          </pc:spChg>
        </pc:sldLayoutChg>
      </pc:sldMasterChg>
    </pc:docChg>
  </pc:docChgLst>
  <pc:docChgLst>
    <pc:chgData name="Roman Zajíc" userId="f70e43e5-3e3e-49c1-aeb2-dadce56dd2d7" providerId="ADAL" clId="{2CC4A332-9EE4-4A9F-AF4B-E17C8FBF57C6}"/>
    <pc:docChg chg="undo redo custSel addSld modSld modMainMaster">
      <pc:chgData name="Roman Zajíc" userId="f70e43e5-3e3e-49c1-aeb2-dadce56dd2d7" providerId="ADAL" clId="{2CC4A332-9EE4-4A9F-AF4B-E17C8FBF57C6}" dt="2021-03-18T14:17:03.836" v="3194" actId="14100"/>
      <pc:docMkLst>
        <pc:docMk/>
      </pc:docMkLst>
      <pc:sldChg chg="addSp delSp modSp new mod setBg addAnim delAnim">
        <pc:chgData name="Roman Zajíc" userId="f70e43e5-3e3e-49c1-aeb2-dadce56dd2d7" providerId="ADAL" clId="{2CC4A332-9EE4-4A9F-AF4B-E17C8FBF57C6}" dt="2021-03-18T13:36:55.809" v="3192" actId="20577"/>
        <pc:sldMkLst>
          <pc:docMk/>
          <pc:sldMk cId="3136767216" sldId="256"/>
        </pc:sldMkLst>
        <pc:spChg chg="mod">
          <ac:chgData name="Roman Zajíc" userId="f70e43e5-3e3e-49c1-aeb2-dadce56dd2d7" providerId="ADAL" clId="{2CC4A332-9EE4-4A9F-AF4B-E17C8FBF57C6}" dt="2021-03-18T12:54:57.104" v="3038" actId="20577"/>
          <ac:spMkLst>
            <pc:docMk/>
            <pc:sldMk cId="3136767216" sldId="256"/>
            <ac:spMk id="2" creationId="{94B19DBC-55E7-49F2-8FB4-298CBDC03317}"/>
          </ac:spMkLst>
        </pc:spChg>
        <pc:spChg chg="mod">
          <ac:chgData name="Roman Zajíc" userId="f70e43e5-3e3e-49c1-aeb2-dadce56dd2d7" providerId="ADAL" clId="{2CC4A332-9EE4-4A9F-AF4B-E17C8FBF57C6}" dt="2021-03-18T13:36:55.809" v="3192" actId="20577"/>
          <ac:spMkLst>
            <pc:docMk/>
            <pc:sldMk cId="3136767216" sldId="256"/>
            <ac:spMk id="3" creationId="{C5F9D0B1-4E7A-4765-8B27-801D56CD9D5A}"/>
          </ac:spMkLst>
        </pc:spChg>
        <pc:spChg chg="add del">
          <ac:chgData name="Roman Zajíc" userId="f70e43e5-3e3e-49c1-aeb2-dadce56dd2d7" providerId="ADAL" clId="{2CC4A332-9EE4-4A9F-AF4B-E17C8FBF57C6}" dt="2021-03-18T12:50:30.201" v="2971" actId="26606"/>
          <ac:spMkLst>
            <pc:docMk/>
            <pc:sldMk cId="3136767216" sldId="256"/>
            <ac:spMk id="9" creationId="{23962611-DFD5-4092-AAFD-559E3DFCE2C9}"/>
          </ac:spMkLst>
        </pc:spChg>
        <pc:picChg chg="add del mod">
          <ac:chgData name="Roman Zajíc" userId="f70e43e5-3e3e-49c1-aeb2-dadce56dd2d7" providerId="ADAL" clId="{2CC4A332-9EE4-4A9F-AF4B-E17C8FBF57C6}" dt="2021-03-18T12:50:47.532" v="2984"/>
          <ac:picMkLst>
            <pc:docMk/>
            <pc:sldMk cId="3136767216" sldId="256"/>
            <ac:picMk id="4" creationId="{493C195A-E29E-4A38-BFE4-883E279167D3}"/>
          </ac:picMkLst>
        </pc:picChg>
        <pc:picChg chg="add del">
          <ac:chgData name="Roman Zajíc" userId="f70e43e5-3e3e-49c1-aeb2-dadce56dd2d7" providerId="ADAL" clId="{2CC4A332-9EE4-4A9F-AF4B-E17C8FBF57C6}" dt="2021-03-18T12:50:30.201" v="2971" actId="26606"/>
          <ac:picMkLst>
            <pc:docMk/>
            <pc:sldMk cId="3136767216" sldId="256"/>
            <ac:picMk id="11" creationId="{2270F1FA-0425-408F-9861-80BF5AFB276D}"/>
          </ac:picMkLst>
        </pc:picChg>
      </pc:sldChg>
      <pc:sldChg chg="addSp delSp modSp new mod setBg">
        <pc:chgData name="Roman Zajíc" userId="f70e43e5-3e3e-49c1-aeb2-dadce56dd2d7" providerId="ADAL" clId="{2CC4A332-9EE4-4A9F-AF4B-E17C8FBF57C6}" dt="2021-03-18T13:28:18.987" v="3040" actId="20577"/>
        <pc:sldMkLst>
          <pc:docMk/>
          <pc:sldMk cId="1324272519" sldId="257"/>
        </pc:sldMkLst>
        <pc:spChg chg="mod ord">
          <ac:chgData name="Roman Zajíc" userId="f70e43e5-3e3e-49c1-aeb2-dadce56dd2d7" providerId="ADAL" clId="{2CC4A332-9EE4-4A9F-AF4B-E17C8FBF57C6}" dt="2021-03-18T13:28:18.987" v="3040" actId="20577"/>
          <ac:spMkLst>
            <pc:docMk/>
            <pc:sldMk cId="1324272519" sldId="257"/>
            <ac:spMk id="2" creationId="{F434D8FB-6B23-4FD8-9A31-3A85042E8A0F}"/>
          </ac:spMkLst>
        </pc:spChg>
        <pc:spChg chg="del">
          <ac:chgData name="Roman Zajíc" userId="f70e43e5-3e3e-49c1-aeb2-dadce56dd2d7" providerId="ADAL" clId="{2CC4A332-9EE4-4A9F-AF4B-E17C8FBF57C6}" dt="2021-03-15T15:54:57.653" v="143" actId="478"/>
          <ac:spMkLst>
            <pc:docMk/>
            <pc:sldMk cId="1324272519" sldId="257"/>
            <ac:spMk id="3" creationId="{3D69D84F-58B7-45BC-BA42-326750BB3BF1}"/>
          </ac:spMkLst>
        </pc:spChg>
        <pc:spChg chg="add del">
          <ac:chgData name="Roman Zajíc" userId="f70e43e5-3e3e-49c1-aeb2-dadce56dd2d7" providerId="ADAL" clId="{2CC4A332-9EE4-4A9F-AF4B-E17C8FBF57C6}" dt="2021-03-15T16:02:22.676" v="314" actId="26606"/>
          <ac:spMkLst>
            <pc:docMk/>
            <pc:sldMk cId="1324272519" sldId="257"/>
            <ac:spMk id="10" creationId="{53F29798-D584-4792-9B62-3F5F5C36D619}"/>
          </ac:spMkLst>
        </pc:spChg>
        <pc:graphicFrameChg chg="add mod">
          <ac:chgData name="Roman Zajíc" userId="f70e43e5-3e3e-49c1-aeb2-dadce56dd2d7" providerId="ADAL" clId="{2CC4A332-9EE4-4A9F-AF4B-E17C8FBF57C6}" dt="2021-03-15T16:02:22.676" v="314" actId="26606"/>
          <ac:graphicFrameMkLst>
            <pc:docMk/>
            <pc:sldMk cId="1324272519" sldId="257"/>
            <ac:graphicFrameMk id="4" creationId="{8AF6228A-7373-4B01-9312-1DCAB6961619}"/>
          </ac:graphicFrameMkLst>
        </pc:graphicFrameChg>
        <pc:graphicFrameChg chg="add mod">
          <ac:chgData name="Roman Zajíc" userId="f70e43e5-3e3e-49c1-aeb2-dadce56dd2d7" providerId="ADAL" clId="{2CC4A332-9EE4-4A9F-AF4B-E17C8FBF57C6}" dt="2021-03-15T16:02:22.676" v="314" actId="26606"/>
          <ac:graphicFrameMkLst>
            <pc:docMk/>
            <pc:sldMk cId="1324272519" sldId="257"/>
            <ac:graphicFrameMk id="5" creationId="{5F752D46-AAD2-4A60-A996-7993A3A5A344}"/>
          </ac:graphicFrameMkLst>
        </pc:graphicFrameChg>
        <pc:picChg chg="add del mod">
          <ac:chgData name="Roman Zajíc" userId="f70e43e5-3e3e-49c1-aeb2-dadce56dd2d7" providerId="ADAL" clId="{2CC4A332-9EE4-4A9F-AF4B-E17C8FBF57C6}" dt="2021-03-18T12:50:45.141" v="2982"/>
          <ac:picMkLst>
            <pc:docMk/>
            <pc:sldMk cId="1324272519" sldId="257"/>
            <ac:picMk id="6" creationId="{3C4F60F2-C60E-47A0-8653-906C286CF915}"/>
          </ac:picMkLst>
        </pc:picChg>
      </pc:sldChg>
      <pc:sldChg chg="addSp delSp modSp new mod setBg">
        <pc:chgData name="Roman Zajíc" userId="f70e43e5-3e3e-49c1-aeb2-dadce56dd2d7" providerId="ADAL" clId="{2CC4A332-9EE4-4A9F-AF4B-E17C8FBF57C6}" dt="2021-03-18T12:50:44.975" v="2981"/>
        <pc:sldMkLst>
          <pc:docMk/>
          <pc:sldMk cId="3052702068" sldId="258"/>
        </pc:sldMkLst>
        <pc:spChg chg="mod">
          <ac:chgData name="Roman Zajíc" userId="f70e43e5-3e3e-49c1-aeb2-dadce56dd2d7" providerId="ADAL" clId="{2CC4A332-9EE4-4A9F-AF4B-E17C8FBF57C6}" dt="2021-03-15T16:06:40.081" v="441" actId="20577"/>
          <ac:spMkLst>
            <pc:docMk/>
            <pc:sldMk cId="3052702068" sldId="258"/>
            <ac:spMk id="2" creationId="{D6909256-3BFA-4D09-B073-3AFDDACEC81F}"/>
          </ac:spMkLst>
        </pc:spChg>
        <pc:spChg chg="add del">
          <ac:chgData name="Roman Zajíc" userId="f70e43e5-3e3e-49c1-aeb2-dadce56dd2d7" providerId="ADAL" clId="{2CC4A332-9EE4-4A9F-AF4B-E17C8FBF57C6}" dt="2021-03-15T16:04:25.914" v="335"/>
          <ac:spMkLst>
            <pc:docMk/>
            <pc:sldMk cId="3052702068" sldId="258"/>
            <ac:spMk id="3" creationId="{ED3E1A26-2036-4EF3-8A61-18BDEA23A9AC}"/>
          </ac:spMkLst>
        </pc:spChg>
        <pc:spChg chg="add del">
          <ac:chgData name="Roman Zajíc" userId="f70e43e5-3e3e-49c1-aeb2-dadce56dd2d7" providerId="ADAL" clId="{2CC4A332-9EE4-4A9F-AF4B-E17C8FBF57C6}" dt="2021-03-15T16:02:52.007" v="325" actId="26606"/>
          <ac:spMkLst>
            <pc:docMk/>
            <pc:sldMk cId="3052702068" sldId="258"/>
            <ac:spMk id="8" creationId="{37E32B78-23DD-4E77-8B9C-7779E3BF20C2}"/>
          </ac:spMkLst>
        </pc:spChg>
        <pc:spChg chg="add del">
          <ac:chgData name="Roman Zajíc" userId="f70e43e5-3e3e-49c1-aeb2-dadce56dd2d7" providerId="ADAL" clId="{2CC4A332-9EE4-4A9F-AF4B-E17C8FBF57C6}" dt="2021-03-15T16:01:24.784" v="299" actId="26606"/>
          <ac:spMkLst>
            <pc:docMk/>
            <pc:sldMk cId="3052702068" sldId="258"/>
            <ac:spMk id="9" creationId="{A5711A0E-A428-4ED1-96CB-33D69FD842E4}"/>
          </ac:spMkLst>
        </pc:spChg>
        <pc:spChg chg="add del">
          <ac:chgData name="Roman Zajíc" userId="f70e43e5-3e3e-49c1-aeb2-dadce56dd2d7" providerId="ADAL" clId="{2CC4A332-9EE4-4A9F-AF4B-E17C8FBF57C6}" dt="2021-03-15T16:03:51.691" v="329" actId="26606"/>
          <ac:spMkLst>
            <pc:docMk/>
            <pc:sldMk cId="3052702068" sldId="258"/>
            <ac:spMk id="10" creationId="{0465601C-04B5-4AE0-8300-C95A72ECD27F}"/>
          </ac:spMkLst>
        </pc:spChg>
        <pc:spChg chg="add del">
          <ac:chgData name="Roman Zajíc" userId="f70e43e5-3e3e-49c1-aeb2-dadce56dd2d7" providerId="ADAL" clId="{2CC4A332-9EE4-4A9F-AF4B-E17C8FBF57C6}" dt="2021-03-15T16:01:26.396" v="301" actId="26606"/>
          <ac:spMkLst>
            <pc:docMk/>
            <pc:sldMk cId="3052702068" sldId="258"/>
            <ac:spMk id="11" creationId="{955A2079-FA98-4876-80F0-72364A7D2EA4}"/>
          </ac:spMkLst>
        </pc:spChg>
        <pc:spChg chg="add del">
          <ac:chgData name="Roman Zajíc" userId="f70e43e5-3e3e-49c1-aeb2-dadce56dd2d7" providerId="ADAL" clId="{2CC4A332-9EE4-4A9F-AF4B-E17C8FBF57C6}" dt="2021-03-15T16:03:53.768" v="331" actId="26606"/>
          <ac:spMkLst>
            <pc:docMk/>
            <pc:sldMk cId="3052702068" sldId="258"/>
            <ac:spMk id="12" creationId="{E9CDE130-BDC6-4E9D-BC55-A52D6B614019}"/>
          </ac:spMkLst>
        </pc:spChg>
        <pc:spChg chg="add del">
          <ac:chgData name="Roman Zajíc" userId="f70e43e5-3e3e-49c1-aeb2-dadce56dd2d7" providerId="ADAL" clId="{2CC4A332-9EE4-4A9F-AF4B-E17C8FBF57C6}" dt="2021-03-15T16:01:33.621" v="303" actId="26606"/>
          <ac:spMkLst>
            <pc:docMk/>
            <pc:sldMk cId="3052702068" sldId="258"/>
            <ac:spMk id="13" creationId="{A5711A0E-A428-4ED1-96CB-33D69FD842E4}"/>
          </ac:spMkLst>
        </pc:spChg>
        <pc:spChg chg="add del">
          <ac:chgData name="Roman Zajíc" userId="f70e43e5-3e3e-49c1-aeb2-dadce56dd2d7" providerId="ADAL" clId="{2CC4A332-9EE4-4A9F-AF4B-E17C8FBF57C6}" dt="2021-03-15T16:03:53.768" v="331" actId="26606"/>
          <ac:spMkLst>
            <pc:docMk/>
            <pc:sldMk cId="3052702068" sldId="258"/>
            <ac:spMk id="14" creationId="{1A95671B-3CC6-4792-9114-B74FAEA224E6}"/>
          </ac:spMkLst>
        </pc:spChg>
        <pc:spChg chg="add del">
          <ac:chgData name="Roman Zajíc" userId="f70e43e5-3e3e-49c1-aeb2-dadce56dd2d7" providerId="ADAL" clId="{2CC4A332-9EE4-4A9F-AF4B-E17C8FBF57C6}" dt="2021-03-15T16:04:00.065" v="333" actId="26606"/>
          <ac:spMkLst>
            <pc:docMk/>
            <pc:sldMk cId="3052702068" sldId="258"/>
            <ac:spMk id="17" creationId="{0465601C-04B5-4AE0-8300-C95A72ECD27F}"/>
          </ac:spMkLst>
        </pc:spChg>
        <pc:spChg chg="add del mod">
          <ac:chgData name="Roman Zajíc" userId="f70e43e5-3e3e-49c1-aeb2-dadce56dd2d7" providerId="ADAL" clId="{2CC4A332-9EE4-4A9F-AF4B-E17C8FBF57C6}" dt="2021-03-15T16:20:00.725" v="656" actId="478"/>
          <ac:spMkLst>
            <pc:docMk/>
            <pc:sldMk cId="3052702068" sldId="258"/>
            <ac:spMk id="19" creationId="{88BC941A-83E1-47DB-A9EA-3CCABE02AF4E}"/>
          </ac:spMkLst>
        </pc:spChg>
        <pc:spChg chg="add del mod">
          <ac:chgData name="Roman Zajíc" userId="f70e43e5-3e3e-49c1-aeb2-dadce56dd2d7" providerId="ADAL" clId="{2CC4A332-9EE4-4A9F-AF4B-E17C8FBF57C6}" dt="2021-03-15T16:19:02.550" v="611" actId="478"/>
          <ac:spMkLst>
            <pc:docMk/>
            <pc:sldMk cId="3052702068" sldId="258"/>
            <ac:spMk id="22" creationId="{7135F7DC-46E2-4947-A45E-491E3FA79ECC}"/>
          </ac:spMkLst>
        </pc:spChg>
        <pc:graphicFrameChg chg="add mod modGraphic">
          <ac:chgData name="Roman Zajíc" userId="f70e43e5-3e3e-49c1-aeb2-dadce56dd2d7" providerId="ADAL" clId="{2CC4A332-9EE4-4A9F-AF4B-E17C8FBF57C6}" dt="2021-03-15T16:01:34.272" v="304"/>
          <ac:graphicFrameMkLst>
            <pc:docMk/>
            <pc:sldMk cId="3052702068" sldId="258"/>
            <ac:graphicFrameMk id="4" creationId="{135D6AA5-5416-4410-843F-1F9EE6FAF02A}"/>
          </ac:graphicFrameMkLst>
        </pc:graphicFrameChg>
        <pc:graphicFrameChg chg="add del mod modGraphic">
          <ac:chgData name="Roman Zajíc" userId="f70e43e5-3e3e-49c1-aeb2-dadce56dd2d7" providerId="ADAL" clId="{2CC4A332-9EE4-4A9F-AF4B-E17C8FBF57C6}" dt="2021-03-15T16:02:02.895" v="308"/>
          <ac:graphicFrameMkLst>
            <pc:docMk/>
            <pc:sldMk cId="3052702068" sldId="258"/>
            <ac:graphicFrameMk id="5" creationId="{18421F28-BCFC-47AD-A50B-82A13428A1BF}"/>
          </ac:graphicFrameMkLst>
        </pc:graphicFrameChg>
        <pc:graphicFrameChg chg="add del mod modGraphic">
          <ac:chgData name="Roman Zajíc" userId="f70e43e5-3e3e-49c1-aeb2-dadce56dd2d7" providerId="ADAL" clId="{2CC4A332-9EE4-4A9F-AF4B-E17C8FBF57C6}" dt="2021-03-15T16:04:04.958" v="334"/>
          <ac:graphicFrameMkLst>
            <pc:docMk/>
            <pc:sldMk cId="3052702068" sldId="258"/>
            <ac:graphicFrameMk id="6" creationId="{664B801A-90E4-4ECD-9C5F-71346DDA8189}"/>
          </ac:graphicFrameMkLst>
        </pc:graphicFrameChg>
        <pc:graphicFrameChg chg="add del mod">
          <ac:chgData name="Roman Zajíc" userId="f70e43e5-3e3e-49c1-aeb2-dadce56dd2d7" providerId="ADAL" clId="{2CC4A332-9EE4-4A9F-AF4B-E17C8FBF57C6}" dt="2021-03-15T16:03:29.258" v="327"/>
          <ac:graphicFrameMkLst>
            <pc:docMk/>
            <pc:sldMk cId="3052702068" sldId="258"/>
            <ac:graphicFrameMk id="7" creationId="{72574A4E-D201-42B2-AAE2-0CCB998F4A0F}"/>
          </ac:graphicFrameMkLst>
        </pc:graphicFrameChg>
        <pc:graphicFrameChg chg="add del">
          <ac:chgData name="Roman Zajíc" userId="f70e43e5-3e3e-49c1-aeb2-dadce56dd2d7" providerId="ADAL" clId="{2CC4A332-9EE4-4A9F-AF4B-E17C8FBF57C6}" dt="2021-03-15T16:03:53.768" v="331" actId="26606"/>
          <ac:graphicFrameMkLst>
            <pc:docMk/>
            <pc:sldMk cId="3052702068" sldId="258"/>
            <ac:graphicFrameMk id="15" creationId="{664B801A-90E4-4ECD-9C5F-71346DDA8189}"/>
          </ac:graphicFrameMkLst>
        </pc:graphicFrameChg>
        <pc:graphicFrameChg chg="add del mod modGraphic">
          <ac:chgData name="Roman Zajíc" userId="f70e43e5-3e3e-49c1-aeb2-dadce56dd2d7" providerId="ADAL" clId="{2CC4A332-9EE4-4A9F-AF4B-E17C8FBF57C6}" dt="2021-03-15T16:18:55.535" v="610" actId="478"/>
          <ac:graphicFrameMkLst>
            <pc:docMk/>
            <pc:sldMk cId="3052702068" sldId="258"/>
            <ac:graphicFrameMk id="16" creationId="{5723885E-AE8E-4721-BFF4-9CFEA91CFAD1}"/>
          </ac:graphicFrameMkLst>
        </pc:graphicFrameChg>
        <pc:graphicFrameChg chg="add del">
          <ac:chgData name="Roman Zajíc" userId="f70e43e5-3e3e-49c1-aeb2-dadce56dd2d7" providerId="ADAL" clId="{2CC4A332-9EE4-4A9F-AF4B-E17C8FBF57C6}" dt="2021-03-15T16:04:00.065" v="333" actId="26606"/>
          <ac:graphicFrameMkLst>
            <pc:docMk/>
            <pc:sldMk cId="3052702068" sldId="258"/>
            <ac:graphicFrameMk id="18" creationId="{664B801A-90E4-4ECD-9C5F-71346DDA8189}"/>
          </ac:graphicFrameMkLst>
        </pc:graphicFrameChg>
        <pc:graphicFrameChg chg="add mod">
          <ac:chgData name="Roman Zajíc" userId="f70e43e5-3e3e-49c1-aeb2-dadce56dd2d7" providerId="ADAL" clId="{2CC4A332-9EE4-4A9F-AF4B-E17C8FBF57C6}" dt="2021-03-15T16:20:21.826" v="659" actId="14100"/>
          <ac:graphicFrameMkLst>
            <pc:docMk/>
            <pc:sldMk cId="3052702068" sldId="258"/>
            <ac:graphicFrameMk id="20" creationId="{96F4706A-4428-498A-AEA2-35FACB9E32F9}"/>
          </ac:graphicFrameMkLst>
        </pc:graphicFrameChg>
        <pc:graphicFrameChg chg="add mod">
          <ac:chgData name="Roman Zajíc" userId="f70e43e5-3e3e-49c1-aeb2-dadce56dd2d7" providerId="ADAL" clId="{2CC4A332-9EE4-4A9F-AF4B-E17C8FBF57C6}" dt="2021-03-15T16:20:30.972" v="663" actId="20577"/>
          <ac:graphicFrameMkLst>
            <pc:docMk/>
            <pc:sldMk cId="3052702068" sldId="258"/>
            <ac:graphicFrameMk id="23" creationId="{69816B94-BA4B-4067-9D67-4800F657B7EF}"/>
          </ac:graphicFrameMkLst>
        </pc:graphicFrameChg>
        <pc:picChg chg="add del mod">
          <ac:chgData name="Roman Zajíc" userId="f70e43e5-3e3e-49c1-aeb2-dadce56dd2d7" providerId="ADAL" clId="{2CC4A332-9EE4-4A9F-AF4B-E17C8FBF57C6}" dt="2021-03-18T12:50:44.975" v="2981"/>
          <ac:picMkLst>
            <pc:docMk/>
            <pc:sldMk cId="3052702068" sldId="258"/>
            <ac:picMk id="5" creationId="{FB0D424F-161E-40AF-9395-DF2256F327DF}"/>
          </ac:picMkLst>
        </pc:picChg>
      </pc:sldChg>
      <pc:sldChg chg="addSp delSp modSp new mod">
        <pc:chgData name="Roman Zajíc" userId="f70e43e5-3e3e-49c1-aeb2-dadce56dd2d7" providerId="ADAL" clId="{2CC4A332-9EE4-4A9F-AF4B-E17C8FBF57C6}" dt="2021-03-18T12:50:44.832" v="2980"/>
        <pc:sldMkLst>
          <pc:docMk/>
          <pc:sldMk cId="2406306533" sldId="259"/>
        </pc:sldMkLst>
        <pc:spChg chg="mod">
          <ac:chgData name="Roman Zajíc" userId="f70e43e5-3e3e-49c1-aeb2-dadce56dd2d7" providerId="ADAL" clId="{2CC4A332-9EE4-4A9F-AF4B-E17C8FBF57C6}" dt="2021-03-16T11:34:54.629" v="1300" actId="20577"/>
          <ac:spMkLst>
            <pc:docMk/>
            <pc:sldMk cId="2406306533" sldId="259"/>
            <ac:spMk id="2" creationId="{3E0DE825-BAF8-4367-81D1-F10BCA90F936}"/>
          </ac:spMkLst>
        </pc:spChg>
        <pc:spChg chg="del mod">
          <ac:chgData name="Roman Zajíc" userId="f70e43e5-3e3e-49c1-aeb2-dadce56dd2d7" providerId="ADAL" clId="{2CC4A332-9EE4-4A9F-AF4B-E17C8FBF57C6}" dt="2021-03-15T16:33:52.416" v="697" actId="478"/>
          <ac:spMkLst>
            <pc:docMk/>
            <pc:sldMk cId="2406306533" sldId="259"/>
            <ac:spMk id="3" creationId="{3CD4FE78-5753-4398-8034-B9D991C9896B}"/>
          </ac:spMkLst>
        </pc:spChg>
        <pc:graphicFrameChg chg="add del mod">
          <ac:chgData name="Roman Zajíc" userId="f70e43e5-3e3e-49c1-aeb2-dadce56dd2d7" providerId="ADAL" clId="{2CC4A332-9EE4-4A9F-AF4B-E17C8FBF57C6}" dt="2021-03-15T16:30:28.032" v="678" actId="478"/>
          <ac:graphicFrameMkLst>
            <pc:docMk/>
            <pc:sldMk cId="2406306533" sldId="259"/>
            <ac:graphicFrameMk id="4" creationId="{051E72A8-DB10-47FB-A9DB-F7AEAD7B3E5B}"/>
          </ac:graphicFrameMkLst>
        </pc:graphicFrameChg>
        <pc:graphicFrameChg chg="add mod">
          <ac:chgData name="Roman Zajíc" userId="f70e43e5-3e3e-49c1-aeb2-dadce56dd2d7" providerId="ADAL" clId="{2CC4A332-9EE4-4A9F-AF4B-E17C8FBF57C6}" dt="2021-03-16T11:35:06.028" v="1306" actId="20577"/>
          <ac:graphicFrameMkLst>
            <pc:docMk/>
            <pc:sldMk cId="2406306533" sldId="259"/>
            <ac:graphicFrameMk id="5" creationId="{051E72A8-DB10-47FB-A9DB-F7AEAD7B3E5B}"/>
          </ac:graphicFrameMkLst>
        </pc:graphicFrameChg>
        <pc:graphicFrameChg chg="add mod">
          <ac:chgData name="Roman Zajíc" userId="f70e43e5-3e3e-49c1-aeb2-dadce56dd2d7" providerId="ADAL" clId="{2CC4A332-9EE4-4A9F-AF4B-E17C8FBF57C6}" dt="2021-03-16T11:35:20.516" v="1350" actId="20577"/>
          <ac:graphicFrameMkLst>
            <pc:docMk/>
            <pc:sldMk cId="2406306533" sldId="259"/>
            <ac:graphicFrameMk id="6" creationId="{5C131741-2E6D-4795-B29D-3B87121CF19F}"/>
          </ac:graphicFrameMkLst>
        </pc:graphicFrameChg>
        <pc:picChg chg="add del mod">
          <ac:chgData name="Roman Zajíc" userId="f70e43e5-3e3e-49c1-aeb2-dadce56dd2d7" providerId="ADAL" clId="{2CC4A332-9EE4-4A9F-AF4B-E17C8FBF57C6}" dt="2021-03-18T12:50:44.832" v="2980"/>
          <ac:picMkLst>
            <pc:docMk/>
            <pc:sldMk cId="2406306533" sldId="259"/>
            <ac:picMk id="7" creationId="{383DE571-C95F-4AF5-8AF3-944CD21E46CB}"/>
          </ac:picMkLst>
        </pc:picChg>
      </pc:sldChg>
      <pc:sldChg chg="addSp delSp modSp new mod">
        <pc:chgData name="Roman Zajíc" userId="f70e43e5-3e3e-49c1-aeb2-dadce56dd2d7" providerId="ADAL" clId="{2CC4A332-9EE4-4A9F-AF4B-E17C8FBF57C6}" dt="2021-03-18T12:50:44.692" v="2979"/>
        <pc:sldMkLst>
          <pc:docMk/>
          <pc:sldMk cId="283631705" sldId="260"/>
        </pc:sldMkLst>
        <pc:spChg chg="mod">
          <ac:chgData name="Roman Zajíc" userId="f70e43e5-3e3e-49c1-aeb2-dadce56dd2d7" providerId="ADAL" clId="{2CC4A332-9EE4-4A9F-AF4B-E17C8FBF57C6}" dt="2021-03-15T16:42:18.667" v="794" actId="207"/>
          <ac:spMkLst>
            <pc:docMk/>
            <pc:sldMk cId="283631705" sldId="260"/>
            <ac:spMk id="2" creationId="{0FE62672-4EE3-408E-AD2B-32C393A43F6E}"/>
          </ac:spMkLst>
        </pc:spChg>
        <pc:spChg chg="add del">
          <ac:chgData name="Roman Zajíc" userId="f70e43e5-3e3e-49c1-aeb2-dadce56dd2d7" providerId="ADAL" clId="{2CC4A332-9EE4-4A9F-AF4B-E17C8FBF57C6}" dt="2021-03-15T16:38:55.671" v="701"/>
          <ac:spMkLst>
            <pc:docMk/>
            <pc:sldMk cId="283631705" sldId="260"/>
            <ac:spMk id="3" creationId="{14AEAEB4-9C58-4F1A-878C-4167486442E0}"/>
          </ac:spMkLst>
        </pc:spChg>
        <pc:graphicFrameChg chg="add del mod">
          <ac:chgData name="Roman Zajíc" userId="f70e43e5-3e3e-49c1-aeb2-dadce56dd2d7" providerId="ADAL" clId="{2CC4A332-9EE4-4A9F-AF4B-E17C8FBF57C6}" dt="2021-03-15T16:38:50.148" v="700"/>
          <ac:graphicFrameMkLst>
            <pc:docMk/>
            <pc:sldMk cId="283631705" sldId="260"/>
            <ac:graphicFrameMk id="4" creationId="{C14A8473-C39B-44F5-89C1-BBD49043E29D}"/>
          </ac:graphicFrameMkLst>
        </pc:graphicFrameChg>
        <pc:graphicFrameChg chg="add mod modGraphic">
          <ac:chgData name="Roman Zajíc" userId="f70e43e5-3e3e-49c1-aeb2-dadce56dd2d7" providerId="ADAL" clId="{2CC4A332-9EE4-4A9F-AF4B-E17C8FBF57C6}" dt="2021-03-16T11:41:15.470" v="1463" actId="20577"/>
          <ac:graphicFrameMkLst>
            <pc:docMk/>
            <pc:sldMk cId="283631705" sldId="260"/>
            <ac:graphicFrameMk id="5" creationId="{CA4DCEBC-6E22-4E4A-96D7-BFD56FC50EBE}"/>
          </ac:graphicFrameMkLst>
        </pc:graphicFrameChg>
        <pc:graphicFrameChg chg="add mod modGraphic">
          <ac:chgData name="Roman Zajíc" userId="f70e43e5-3e3e-49c1-aeb2-dadce56dd2d7" providerId="ADAL" clId="{2CC4A332-9EE4-4A9F-AF4B-E17C8FBF57C6}" dt="2021-03-15T16:43:17.940" v="816" actId="113"/>
          <ac:graphicFrameMkLst>
            <pc:docMk/>
            <pc:sldMk cId="283631705" sldId="260"/>
            <ac:graphicFrameMk id="6" creationId="{0C192FB3-67D6-4FB7-92FB-80088C6098F6}"/>
          </ac:graphicFrameMkLst>
        </pc:graphicFrameChg>
        <pc:picChg chg="add del mod">
          <ac:chgData name="Roman Zajíc" userId="f70e43e5-3e3e-49c1-aeb2-dadce56dd2d7" providerId="ADAL" clId="{2CC4A332-9EE4-4A9F-AF4B-E17C8FBF57C6}" dt="2021-03-18T12:50:44.692" v="2979"/>
          <ac:picMkLst>
            <pc:docMk/>
            <pc:sldMk cId="283631705" sldId="260"/>
            <ac:picMk id="7" creationId="{F905CB28-56CE-4562-A434-BECD8F75A207}"/>
          </ac:picMkLst>
        </pc:picChg>
      </pc:sldChg>
      <pc:sldChg chg="addSp delSp modSp new mod">
        <pc:chgData name="Roman Zajíc" userId="f70e43e5-3e3e-49c1-aeb2-dadce56dd2d7" providerId="ADAL" clId="{2CC4A332-9EE4-4A9F-AF4B-E17C8FBF57C6}" dt="2021-03-18T10:12:38.503" v="2295" actId="20577"/>
        <pc:sldMkLst>
          <pc:docMk/>
          <pc:sldMk cId="1394188445" sldId="261"/>
        </pc:sldMkLst>
        <pc:spChg chg="mod">
          <ac:chgData name="Roman Zajíc" userId="f70e43e5-3e3e-49c1-aeb2-dadce56dd2d7" providerId="ADAL" clId="{2CC4A332-9EE4-4A9F-AF4B-E17C8FBF57C6}" dt="2021-03-18T10:00:22.258" v="1574"/>
          <ac:spMkLst>
            <pc:docMk/>
            <pc:sldMk cId="1394188445" sldId="261"/>
            <ac:spMk id="2" creationId="{1D9C68D9-60B4-452A-B01E-FD98A3DDAA95}"/>
          </ac:spMkLst>
        </pc:spChg>
        <pc:spChg chg="add del mod">
          <ac:chgData name="Roman Zajíc" userId="f70e43e5-3e3e-49c1-aeb2-dadce56dd2d7" providerId="ADAL" clId="{2CC4A332-9EE4-4A9F-AF4B-E17C8FBF57C6}" dt="2021-03-18T10:12:38.503" v="2295" actId="20577"/>
          <ac:spMkLst>
            <pc:docMk/>
            <pc:sldMk cId="1394188445" sldId="261"/>
            <ac:spMk id="3" creationId="{2E5071A0-B27D-4659-BFB5-EA758FF91B8E}"/>
          </ac:spMkLst>
        </pc:spChg>
        <pc:graphicFrameChg chg="add del mod">
          <ac:chgData name="Roman Zajíc" userId="f70e43e5-3e3e-49c1-aeb2-dadce56dd2d7" providerId="ADAL" clId="{2CC4A332-9EE4-4A9F-AF4B-E17C8FBF57C6}" dt="2021-03-18T10:01:18.963" v="1576"/>
          <ac:graphicFrameMkLst>
            <pc:docMk/>
            <pc:sldMk cId="1394188445" sldId="261"/>
            <ac:graphicFrameMk id="4" creationId="{61ADE915-71DA-43A4-8A7D-36A402837BE4}"/>
          </ac:graphicFrameMkLst>
        </pc:graphicFrameChg>
      </pc:sldChg>
      <pc:sldChg chg="addSp delSp modSp new mod">
        <pc:chgData name="Roman Zajíc" userId="f70e43e5-3e3e-49c1-aeb2-dadce56dd2d7" providerId="ADAL" clId="{2CC4A332-9EE4-4A9F-AF4B-E17C8FBF57C6}" dt="2021-03-18T12:52:52.762" v="3034" actId="20577"/>
        <pc:sldMkLst>
          <pc:docMk/>
          <pc:sldMk cId="3525495746" sldId="262"/>
        </pc:sldMkLst>
        <pc:spChg chg="mod">
          <ac:chgData name="Roman Zajíc" userId="f70e43e5-3e3e-49c1-aeb2-dadce56dd2d7" providerId="ADAL" clId="{2CC4A332-9EE4-4A9F-AF4B-E17C8FBF57C6}" dt="2021-03-16T10:36:52.276" v="1030" actId="113"/>
          <ac:spMkLst>
            <pc:docMk/>
            <pc:sldMk cId="3525495746" sldId="262"/>
            <ac:spMk id="2" creationId="{AA5395E5-093D-4958-97D3-B84C760700BD}"/>
          </ac:spMkLst>
        </pc:spChg>
        <pc:spChg chg="mod">
          <ac:chgData name="Roman Zajíc" userId="f70e43e5-3e3e-49c1-aeb2-dadce56dd2d7" providerId="ADAL" clId="{2CC4A332-9EE4-4A9F-AF4B-E17C8FBF57C6}" dt="2021-03-18T12:52:52.762" v="3034" actId="20577"/>
          <ac:spMkLst>
            <pc:docMk/>
            <pc:sldMk cId="3525495746" sldId="262"/>
            <ac:spMk id="3" creationId="{27DAE666-1E1E-4A4B-A745-410649D9C69F}"/>
          </ac:spMkLst>
        </pc:spChg>
        <pc:picChg chg="add del mod">
          <ac:chgData name="Roman Zajíc" userId="f70e43e5-3e3e-49c1-aeb2-dadce56dd2d7" providerId="ADAL" clId="{2CC4A332-9EE4-4A9F-AF4B-E17C8FBF57C6}" dt="2021-03-18T12:50:46.994" v="2983"/>
          <ac:picMkLst>
            <pc:docMk/>
            <pc:sldMk cId="3525495746" sldId="262"/>
            <ac:picMk id="4" creationId="{0374E52D-F64C-42BC-8834-8DB18DD1BEC0}"/>
          </ac:picMkLst>
        </pc:picChg>
      </pc:sldChg>
      <pc:sldChg chg="addSp delSp modSp add mod">
        <pc:chgData name="Roman Zajíc" userId="f70e43e5-3e3e-49c1-aeb2-dadce56dd2d7" providerId="ADAL" clId="{2CC4A332-9EE4-4A9F-AF4B-E17C8FBF57C6}" dt="2021-03-18T12:50:44.326" v="2978"/>
        <pc:sldMkLst>
          <pc:docMk/>
          <pc:sldMk cId="1074118719" sldId="263"/>
        </pc:sldMkLst>
        <pc:spChg chg="mod">
          <ac:chgData name="Roman Zajíc" userId="f70e43e5-3e3e-49c1-aeb2-dadce56dd2d7" providerId="ADAL" clId="{2CC4A332-9EE4-4A9F-AF4B-E17C8FBF57C6}" dt="2021-03-16T11:39:26.861" v="1428" actId="6549"/>
          <ac:spMkLst>
            <pc:docMk/>
            <pc:sldMk cId="1074118719" sldId="263"/>
            <ac:spMk id="2" creationId="{3E0DE825-BAF8-4367-81D1-F10BCA90F936}"/>
          </ac:spMkLst>
        </pc:spChg>
        <pc:graphicFrameChg chg="del">
          <ac:chgData name="Roman Zajíc" userId="f70e43e5-3e3e-49c1-aeb2-dadce56dd2d7" providerId="ADAL" clId="{2CC4A332-9EE4-4A9F-AF4B-E17C8FBF57C6}" dt="2021-03-16T11:16:12.397" v="1188" actId="478"/>
          <ac:graphicFrameMkLst>
            <pc:docMk/>
            <pc:sldMk cId="1074118719" sldId="263"/>
            <ac:graphicFrameMk id="5" creationId="{051E72A8-DB10-47FB-A9DB-F7AEAD7B3E5B}"/>
          </ac:graphicFrameMkLst>
        </pc:graphicFrameChg>
        <pc:graphicFrameChg chg="add mod">
          <ac:chgData name="Roman Zajíc" userId="f70e43e5-3e3e-49c1-aeb2-dadce56dd2d7" providerId="ADAL" clId="{2CC4A332-9EE4-4A9F-AF4B-E17C8FBF57C6}" dt="2021-03-18T09:56:38.725" v="1545" actId="404"/>
          <ac:graphicFrameMkLst>
            <pc:docMk/>
            <pc:sldMk cId="1074118719" sldId="263"/>
            <ac:graphicFrameMk id="5" creationId="{6458A5BA-8D58-4A5D-9861-A7295255B1F6}"/>
          </ac:graphicFrameMkLst>
        </pc:graphicFrameChg>
        <pc:graphicFrameChg chg="del">
          <ac:chgData name="Roman Zajíc" userId="f70e43e5-3e3e-49c1-aeb2-dadce56dd2d7" providerId="ADAL" clId="{2CC4A332-9EE4-4A9F-AF4B-E17C8FBF57C6}" dt="2021-03-16T11:32:18.518" v="1207" actId="478"/>
          <ac:graphicFrameMkLst>
            <pc:docMk/>
            <pc:sldMk cId="1074118719" sldId="263"/>
            <ac:graphicFrameMk id="6" creationId="{5C131741-2E6D-4795-B29D-3B87121CF19F}"/>
          </ac:graphicFrameMkLst>
        </pc:graphicFrameChg>
        <pc:graphicFrameChg chg="add mod">
          <ac:chgData name="Roman Zajíc" userId="f70e43e5-3e3e-49c1-aeb2-dadce56dd2d7" providerId="ADAL" clId="{2CC4A332-9EE4-4A9F-AF4B-E17C8FBF57C6}" dt="2021-03-18T09:55:47.166" v="1532" actId="404"/>
          <ac:graphicFrameMkLst>
            <pc:docMk/>
            <pc:sldMk cId="1074118719" sldId="263"/>
            <ac:graphicFrameMk id="7" creationId="{65E06579-F8C8-456D-8AB0-42537B92D764}"/>
          </ac:graphicFrameMkLst>
        </pc:graphicFrameChg>
        <pc:graphicFrameChg chg="add del mod">
          <ac:chgData name="Roman Zajíc" userId="f70e43e5-3e3e-49c1-aeb2-dadce56dd2d7" providerId="ADAL" clId="{2CC4A332-9EE4-4A9F-AF4B-E17C8FBF57C6}" dt="2021-03-18T09:56:26.659" v="1534" actId="478"/>
          <ac:graphicFrameMkLst>
            <pc:docMk/>
            <pc:sldMk cId="1074118719" sldId="263"/>
            <ac:graphicFrameMk id="8" creationId="{6458A5BA-8D58-4A5D-9861-A7295255B1F6}"/>
          </ac:graphicFrameMkLst>
        </pc:graphicFrameChg>
        <pc:picChg chg="add del mod">
          <ac:chgData name="Roman Zajíc" userId="f70e43e5-3e3e-49c1-aeb2-dadce56dd2d7" providerId="ADAL" clId="{2CC4A332-9EE4-4A9F-AF4B-E17C8FBF57C6}" dt="2021-03-18T12:50:44.326" v="2978"/>
          <ac:picMkLst>
            <pc:docMk/>
            <pc:sldMk cId="1074118719" sldId="263"/>
            <ac:picMk id="6" creationId="{A4172950-A871-41E9-B931-7E934EFB341C}"/>
          </ac:picMkLst>
        </pc:picChg>
      </pc:sldChg>
      <pc:sldChg chg="addSp delSp modSp add mod">
        <pc:chgData name="Roman Zajíc" userId="f70e43e5-3e3e-49c1-aeb2-dadce56dd2d7" providerId="ADAL" clId="{2CC4A332-9EE4-4A9F-AF4B-E17C8FBF57C6}" dt="2021-03-18T12:41:55.446" v="2808" actId="27918"/>
        <pc:sldMkLst>
          <pc:docMk/>
          <pc:sldMk cId="240659280" sldId="264"/>
        </pc:sldMkLst>
        <pc:graphicFrameChg chg="add del mod">
          <ac:chgData name="Roman Zajíc" userId="f70e43e5-3e3e-49c1-aeb2-dadce56dd2d7" providerId="ADAL" clId="{2CC4A332-9EE4-4A9F-AF4B-E17C8FBF57C6}" dt="2021-03-18T09:39:54.534" v="1517" actId="478"/>
          <ac:graphicFrameMkLst>
            <pc:docMk/>
            <pc:sldMk cId="240659280" sldId="264"/>
            <ac:graphicFrameMk id="5" creationId="{02749FA9-1FBB-432B-89B5-7AA1AD594E4D}"/>
          </ac:graphicFrameMkLst>
        </pc:graphicFrameChg>
        <pc:graphicFrameChg chg="add del mod">
          <ac:chgData name="Roman Zajíc" userId="f70e43e5-3e3e-49c1-aeb2-dadce56dd2d7" providerId="ADAL" clId="{2CC4A332-9EE4-4A9F-AF4B-E17C8FBF57C6}" dt="2021-03-18T09:39:08.991" v="1505" actId="478"/>
          <ac:graphicFrameMkLst>
            <pc:docMk/>
            <pc:sldMk cId="240659280" sldId="264"/>
            <ac:graphicFrameMk id="6" creationId="{AAC03C4E-21A0-44A8-B9A0-637FAA6A11BA}"/>
          </ac:graphicFrameMkLst>
        </pc:graphicFrameChg>
        <pc:graphicFrameChg chg="add mod">
          <ac:chgData name="Roman Zajíc" userId="f70e43e5-3e3e-49c1-aeb2-dadce56dd2d7" providerId="ADAL" clId="{2CC4A332-9EE4-4A9F-AF4B-E17C8FBF57C6}" dt="2021-03-18T09:39:26.781" v="1516"/>
          <ac:graphicFrameMkLst>
            <pc:docMk/>
            <pc:sldMk cId="240659280" sldId="264"/>
            <ac:graphicFrameMk id="7" creationId="{0E589CCF-EF0C-4F39-8669-B25835DB7546}"/>
          </ac:graphicFrameMkLst>
        </pc:graphicFrameChg>
        <pc:graphicFrameChg chg="del">
          <ac:chgData name="Roman Zajíc" userId="f70e43e5-3e3e-49c1-aeb2-dadce56dd2d7" providerId="ADAL" clId="{2CC4A332-9EE4-4A9F-AF4B-E17C8FBF57C6}" dt="2021-03-16T11:42:51.447" v="1465" actId="478"/>
          <ac:graphicFrameMkLst>
            <pc:docMk/>
            <pc:sldMk cId="240659280" sldId="264"/>
            <ac:graphicFrameMk id="7" creationId="{65E06579-F8C8-456D-8AB0-42537B92D764}"/>
          </ac:graphicFrameMkLst>
        </pc:graphicFrameChg>
        <pc:graphicFrameChg chg="add mod">
          <ac:chgData name="Roman Zajíc" userId="f70e43e5-3e3e-49c1-aeb2-dadce56dd2d7" providerId="ADAL" clId="{2CC4A332-9EE4-4A9F-AF4B-E17C8FBF57C6}" dt="2021-03-18T09:40:17.666" v="1530" actId="403"/>
          <ac:graphicFrameMkLst>
            <pc:docMk/>
            <pc:sldMk cId="240659280" sldId="264"/>
            <ac:graphicFrameMk id="8" creationId="{02749FA9-1FBB-432B-89B5-7AA1AD594E4D}"/>
          </ac:graphicFrameMkLst>
        </pc:graphicFrameChg>
        <pc:graphicFrameChg chg="del">
          <ac:chgData name="Roman Zajíc" userId="f70e43e5-3e3e-49c1-aeb2-dadce56dd2d7" providerId="ADAL" clId="{2CC4A332-9EE4-4A9F-AF4B-E17C8FBF57C6}" dt="2021-03-16T11:43:07.977" v="1474" actId="478"/>
          <ac:graphicFrameMkLst>
            <pc:docMk/>
            <pc:sldMk cId="240659280" sldId="264"/>
            <ac:graphicFrameMk id="8" creationId="{6458A5BA-8D58-4A5D-9861-A7295255B1F6}"/>
          </ac:graphicFrameMkLst>
        </pc:graphicFrameChg>
      </pc:sldChg>
      <pc:sldChg chg="addSp delSp modSp add mod">
        <pc:chgData name="Roman Zajíc" userId="f70e43e5-3e3e-49c1-aeb2-dadce56dd2d7" providerId="ADAL" clId="{2CC4A332-9EE4-4A9F-AF4B-E17C8FBF57C6}" dt="2021-03-18T13:30:42.463" v="3052" actId="404"/>
        <pc:sldMkLst>
          <pc:docMk/>
          <pc:sldMk cId="3137745206" sldId="265"/>
        </pc:sldMkLst>
        <pc:graphicFrameChg chg="del">
          <ac:chgData name="Roman Zajíc" userId="f70e43e5-3e3e-49c1-aeb2-dadce56dd2d7" providerId="ADAL" clId="{2CC4A332-9EE4-4A9F-AF4B-E17C8FBF57C6}" dt="2021-03-16T11:49:36.335" v="1489" actId="478"/>
          <ac:graphicFrameMkLst>
            <pc:docMk/>
            <pc:sldMk cId="3137745206" sldId="265"/>
            <ac:graphicFrameMk id="5" creationId="{02749FA9-1FBB-432B-89B5-7AA1AD594E4D}"/>
          </ac:graphicFrameMkLst>
        </pc:graphicFrameChg>
        <pc:graphicFrameChg chg="add del mod">
          <ac:chgData name="Roman Zajíc" userId="f70e43e5-3e3e-49c1-aeb2-dadce56dd2d7" providerId="ADAL" clId="{2CC4A332-9EE4-4A9F-AF4B-E17C8FBF57C6}" dt="2021-03-18T13:30:27.668" v="3041" actId="478"/>
          <ac:graphicFrameMkLst>
            <pc:docMk/>
            <pc:sldMk cId="3137745206" sldId="265"/>
            <ac:graphicFrameMk id="5" creationId="{9BB9BA4D-2C87-42C4-85C5-847E48E564F2}"/>
          </ac:graphicFrameMkLst>
        </pc:graphicFrameChg>
        <pc:graphicFrameChg chg="del mod">
          <ac:chgData name="Roman Zajíc" userId="f70e43e5-3e3e-49c1-aeb2-dadce56dd2d7" providerId="ADAL" clId="{2CC4A332-9EE4-4A9F-AF4B-E17C8FBF57C6}" dt="2021-03-18T09:59:42.558" v="1562" actId="478"/>
          <ac:graphicFrameMkLst>
            <pc:docMk/>
            <pc:sldMk cId="3137745206" sldId="265"/>
            <ac:graphicFrameMk id="6" creationId="{AAC03C4E-21A0-44A8-B9A0-637FAA6A11BA}"/>
          </ac:graphicFrameMkLst>
        </pc:graphicFrameChg>
        <pc:graphicFrameChg chg="add del mod">
          <ac:chgData name="Roman Zajíc" userId="f70e43e5-3e3e-49c1-aeb2-dadce56dd2d7" providerId="ADAL" clId="{2CC4A332-9EE4-4A9F-AF4B-E17C8FBF57C6}" dt="2021-03-18T09:59:48.977" v="1563" actId="478"/>
          <ac:graphicFrameMkLst>
            <pc:docMk/>
            <pc:sldMk cId="3137745206" sldId="265"/>
            <ac:graphicFrameMk id="7" creationId="{9BB9BA4D-2C87-42C4-85C5-847E48E564F2}"/>
          </ac:graphicFrameMkLst>
        </pc:graphicFrameChg>
        <pc:graphicFrameChg chg="add mod">
          <ac:chgData name="Roman Zajíc" userId="f70e43e5-3e3e-49c1-aeb2-dadce56dd2d7" providerId="ADAL" clId="{2CC4A332-9EE4-4A9F-AF4B-E17C8FBF57C6}" dt="2021-03-18T13:30:42.463" v="3052" actId="404"/>
          <ac:graphicFrameMkLst>
            <pc:docMk/>
            <pc:sldMk cId="3137745206" sldId="265"/>
            <ac:graphicFrameMk id="8" creationId="{9BB9BA4D-2C87-42C4-85C5-847E48E564F2}"/>
          </ac:graphicFrameMkLst>
        </pc:graphicFrameChg>
      </pc:sldChg>
      <pc:sldChg chg="addSp delSp modSp add mod">
        <pc:chgData name="Roman Zajíc" userId="f70e43e5-3e3e-49c1-aeb2-dadce56dd2d7" providerId="ADAL" clId="{2CC4A332-9EE4-4A9F-AF4B-E17C8FBF57C6}" dt="2021-03-18T12:41:55.456" v="2809" actId="27918"/>
        <pc:sldMkLst>
          <pc:docMk/>
          <pc:sldMk cId="2588569437" sldId="266"/>
        </pc:sldMkLst>
        <pc:graphicFrameChg chg="del">
          <ac:chgData name="Roman Zajíc" userId="f70e43e5-3e3e-49c1-aeb2-dadce56dd2d7" providerId="ADAL" clId="{2CC4A332-9EE4-4A9F-AF4B-E17C8FBF57C6}" dt="2021-03-18T09:58:06.173" v="1548" actId="478"/>
          <ac:graphicFrameMkLst>
            <pc:docMk/>
            <pc:sldMk cId="2588569437" sldId="266"/>
            <ac:graphicFrameMk id="5" creationId="{02749FA9-1FBB-432B-89B5-7AA1AD594E4D}"/>
          </ac:graphicFrameMkLst>
        </pc:graphicFrameChg>
        <pc:graphicFrameChg chg="mod">
          <ac:chgData name="Roman Zajíc" userId="f70e43e5-3e3e-49c1-aeb2-dadce56dd2d7" providerId="ADAL" clId="{2CC4A332-9EE4-4A9F-AF4B-E17C8FBF57C6}" dt="2021-03-18T09:58:22.903" v="1551" actId="403"/>
          <ac:graphicFrameMkLst>
            <pc:docMk/>
            <pc:sldMk cId="2588569437" sldId="266"/>
            <ac:graphicFrameMk id="6" creationId="{AAC03C4E-21A0-44A8-B9A0-637FAA6A11BA}"/>
          </ac:graphicFrameMkLst>
        </pc:graphicFrameChg>
        <pc:graphicFrameChg chg="add mod">
          <ac:chgData name="Roman Zajíc" userId="f70e43e5-3e3e-49c1-aeb2-dadce56dd2d7" providerId="ADAL" clId="{2CC4A332-9EE4-4A9F-AF4B-E17C8FBF57C6}" dt="2021-03-18T09:58:54.302" v="1561" actId="403"/>
          <ac:graphicFrameMkLst>
            <pc:docMk/>
            <pc:sldMk cId="2588569437" sldId="266"/>
            <ac:graphicFrameMk id="7" creationId="{F8F2AE71-4659-4051-A887-2BA5CCAA1B42}"/>
          </ac:graphicFrameMkLst>
        </pc:graphicFrameChg>
      </pc:sldChg>
      <pc:sldChg chg="addSp delSp modSp new mod">
        <pc:chgData name="Roman Zajíc" userId="f70e43e5-3e3e-49c1-aeb2-dadce56dd2d7" providerId="ADAL" clId="{2CC4A332-9EE4-4A9F-AF4B-E17C8FBF57C6}" dt="2021-03-18T12:41:55.485" v="2811" actId="27918"/>
        <pc:sldMkLst>
          <pc:docMk/>
          <pc:sldMk cId="3244758855" sldId="267"/>
        </pc:sldMkLst>
        <pc:spChg chg="mod">
          <ac:chgData name="Roman Zajíc" userId="f70e43e5-3e3e-49c1-aeb2-dadce56dd2d7" providerId="ADAL" clId="{2CC4A332-9EE4-4A9F-AF4B-E17C8FBF57C6}" dt="2021-03-18T11:30:28.177" v="2343" actId="207"/>
          <ac:spMkLst>
            <pc:docMk/>
            <pc:sldMk cId="3244758855" sldId="267"/>
            <ac:spMk id="2" creationId="{95A87A82-56AB-4D71-9561-5005D5B07F44}"/>
          </ac:spMkLst>
        </pc:spChg>
        <pc:spChg chg="del">
          <ac:chgData name="Roman Zajíc" userId="f70e43e5-3e3e-49c1-aeb2-dadce56dd2d7" providerId="ADAL" clId="{2CC4A332-9EE4-4A9F-AF4B-E17C8FBF57C6}" dt="2021-03-18T11:28:03.093" v="2326" actId="478"/>
          <ac:spMkLst>
            <pc:docMk/>
            <pc:sldMk cId="3244758855" sldId="267"/>
            <ac:spMk id="3" creationId="{D41E98F0-1B47-41FA-8597-489B39F1B1B2}"/>
          </ac:spMkLst>
        </pc:spChg>
        <pc:graphicFrameChg chg="add del mod">
          <ac:chgData name="Roman Zajíc" userId="f70e43e5-3e3e-49c1-aeb2-dadce56dd2d7" providerId="ADAL" clId="{2CC4A332-9EE4-4A9F-AF4B-E17C8FBF57C6}" dt="2021-03-18T11:31:31.463" v="2344" actId="478"/>
          <ac:graphicFrameMkLst>
            <pc:docMk/>
            <pc:sldMk cId="3244758855" sldId="267"/>
            <ac:graphicFrameMk id="4" creationId="{4483DA0A-6490-4183-AACD-42CDE9D461E4}"/>
          </ac:graphicFrameMkLst>
        </pc:graphicFrameChg>
        <pc:graphicFrameChg chg="add mod">
          <ac:chgData name="Roman Zajíc" userId="f70e43e5-3e3e-49c1-aeb2-dadce56dd2d7" providerId="ADAL" clId="{2CC4A332-9EE4-4A9F-AF4B-E17C8FBF57C6}" dt="2021-03-18T11:31:50.294" v="2355" actId="404"/>
          <ac:graphicFrameMkLst>
            <pc:docMk/>
            <pc:sldMk cId="3244758855" sldId="267"/>
            <ac:graphicFrameMk id="5" creationId="{4483DA0A-6490-4183-AACD-42CDE9D461E4}"/>
          </ac:graphicFrameMkLst>
        </pc:graphicFrameChg>
      </pc:sldChg>
      <pc:sldChg chg="modSp new mod">
        <pc:chgData name="Roman Zajíc" userId="f70e43e5-3e3e-49c1-aeb2-dadce56dd2d7" providerId="ADAL" clId="{2CC4A332-9EE4-4A9F-AF4B-E17C8FBF57C6}" dt="2021-03-18T12:29:28.987" v="2805" actId="20577"/>
        <pc:sldMkLst>
          <pc:docMk/>
          <pc:sldMk cId="2491377771" sldId="268"/>
        </pc:sldMkLst>
        <pc:spChg chg="mod">
          <ac:chgData name="Roman Zajíc" userId="f70e43e5-3e3e-49c1-aeb2-dadce56dd2d7" providerId="ADAL" clId="{2CC4A332-9EE4-4A9F-AF4B-E17C8FBF57C6}" dt="2021-03-18T11:30:24.444" v="2341" actId="113"/>
          <ac:spMkLst>
            <pc:docMk/>
            <pc:sldMk cId="2491377771" sldId="268"/>
            <ac:spMk id="2" creationId="{901BDE3E-7C3F-4E3B-A73F-92537C158958}"/>
          </ac:spMkLst>
        </pc:spChg>
        <pc:spChg chg="mod">
          <ac:chgData name="Roman Zajíc" userId="f70e43e5-3e3e-49c1-aeb2-dadce56dd2d7" providerId="ADAL" clId="{2CC4A332-9EE4-4A9F-AF4B-E17C8FBF57C6}" dt="2021-03-18T12:29:28.987" v="2805" actId="20577"/>
          <ac:spMkLst>
            <pc:docMk/>
            <pc:sldMk cId="2491377771" sldId="268"/>
            <ac:spMk id="3" creationId="{F7E393F3-2E86-4139-BC76-FFCBE201504E}"/>
          </ac:spMkLst>
        </pc:spChg>
      </pc:sldChg>
      <pc:sldChg chg="addSp delSp modSp new mod">
        <pc:chgData name="Roman Zajíc" userId="f70e43e5-3e3e-49c1-aeb2-dadce56dd2d7" providerId="ADAL" clId="{2CC4A332-9EE4-4A9F-AF4B-E17C8FBF57C6}" dt="2021-03-18T14:17:03.836" v="3194" actId="14100"/>
        <pc:sldMkLst>
          <pc:docMk/>
          <pc:sldMk cId="3833804983" sldId="269"/>
        </pc:sldMkLst>
        <pc:spChg chg="add del">
          <ac:chgData name="Roman Zajíc" userId="f70e43e5-3e3e-49c1-aeb2-dadce56dd2d7" providerId="ADAL" clId="{2CC4A332-9EE4-4A9F-AF4B-E17C8FBF57C6}" dt="2021-03-18T12:42:28.850" v="2828" actId="478"/>
          <ac:spMkLst>
            <pc:docMk/>
            <pc:sldMk cId="3833804983" sldId="269"/>
            <ac:spMk id="2" creationId="{12831D72-29C0-4D3C-8E7A-437E4661A359}"/>
          </ac:spMkLst>
        </pc:spChg>
        <pc:spChg chg="add del">
          <ac:chgData name="Roman Zajíc" userId="f70e43e5-3e3e-49c1-aeb2-dadce56dd2d7" providerId="ADAL" clId="{2CC4A332-9EE4-4A9F-AF4B-E17C8FBF57C6}" dt="2021-03-18T12:42:31.102" v="2830"/>
          <ac:spMkLst>
            <pc:docMk/>
            <pc:sldMk cId="3833804983" sldId="269"/>
            <ac:spMk id="3" creationId="{1ED7C84F-BF61-462A-A28F-D306A8649F91}"/>
          </ac:spMkLst>
        </pc:spChg>
        <pc:spChg chg="add del mod">
          <ac:chgData name="Roman Zajíc" userId="f70e43e5-3e3e-49c1-aeb2-dadce56dd2d7" providerId="ADAL" clId="{2CC4A332-9EE4-4A9F-AF4B-E17C8FBF57C6}" dt="2021-03-18T12:44:38.270" v="2872" actId="478"/>
          <ac:spMkLst>
            <pc:docMk/>
            <pc:sldMk cId="3833804983" sldId="269"/>
            <ac:spMk id="8" creationId="{07B88A78-542D-4848-A524-59D035562C13}"/>
          </ac:spMkLst>
        </pc:spChg>
        <pc:graphicFrameChg chg="add del mod modGraphic">
          <ac:chgData name="Roman Zajíc" userId="f70e43e5-3e3e-49c1-aeb2-dadce56dd2d7" providerId="ADAL" clId="{2CC4A332-9EE4-4A9F-AF4B-E17C8FBF57C6}" dt="2021-03-18T12:42:29.304" v="2829"/>
          <ac:graphicFrameMkLst>
            <pc:docMk/>
            <pc:sldMk cId="3833804983" sldId="269"/>
            <ac:graphicFrameMk id="4" creationId="{11423FFD-96FF-4EC0-8B69-B14F06683991}"/>
          </ac:graphicFrameMkLst>
        </pc:graphicFrameChg>
        <pc:graphicFrameChg chg="add del mod modGraphic">
          <ac:chgData name="Roman Zajíc" userId="f70e43e5-3e3e-49c1-aeb2-dadce56dd2d7" providerId="ADAL" clId="{2CC4A332-9EE4-4A9F-AF4B-E17C8FBF57C6}" dt="2021-03-18T12:44:26.973" v="2863" actId="478"/>
          <ac:graphicFrameMkLst>
            <pc:docMk/>
            <pc:sldMk cId="3833804983" sldId="269"/>
            <ac:graphicFrameMk id="5" creationId="{20196E95-C7E5-41DD-BA6A-5C233E5678F3}"/>
          </ac:graphicFrameMkLst>
        </pc:graphicFrameChg>
        <pc:graphicFrameChg chg="add mod modGraphic">
          <ac:chgData name="Roman Zajíc" userId="f70e43e5-3e3e-49c1-aeb2-dadce56dd2d7" providerId="ADAL" clId="{2CC4A332-9EE4-4A9F-AF4B-E17C8FBF57C6}" dt="2021-03-18T14:17:03.836" v="3194" actId="14100"/>
          <ac:graphicFrameMkLst>
            <pc:docMk/>
            <pc:sldMk cId="3833804983" sldId="269"/>
            <ac:graphicFrameMk id="6" creationId="{53E5E315-79DB-4A34-92A0-8D5DFA149E69}"/>
          </ac:graphicFrameMkLst>
        </pc:graphicFrameChg>
      </pc:sldChg>
      <pc:sldChg chg="addSp delSp modSp new mod">
        <pc:chgData name="Roman Zajíc" userId="f70e43e5-3e3e-49c1-aeb2-dadce56dd2d7" providerId="ADAL" clId="{2CC4A332-9EE4-4A9F-AF4B-E17C8FBF57C6}" dt="2021-03-18T12:45:16.165" v="2883" actId="404"/>
        <pc:sldMkLst>
          <pc:docMk/>
          <pc:sldMk cId="2893982817" sldId="270"/>
        </pc:sldMkLst>
        <pc:spChg chg="del">
          <ac:chgData name="Roman Zajíc" userId="f70e43e5-3e3e-49c1-aeb2-dadce56dd2d7" providerId="ADAL" clId="{2CC4A332-9EE4-4A9F-AF4B-E17C8FBF57C6}" dt="2021-03-18T12:43:27.727" v="2851"/>
          <ac:spMkLst>
            <pc:docMk/>
            <pc:sldMk cId="2893982817" sldId="270"/>
            <ac:spMk id="3" creationId="{D35540B3-B546-427D-A54F-F446E89A5376}"/>
          </ac:spMkLst>
        </pc:spChg>
        <pc:spChg chg="add del mod">
          <ac:chgData name="Roman Zajíc" userId="f70e43e5-3e3e-49c1-aeb2-dadce56dd2d7" providerId="ADAL" clId="{2CC4A332-9EE4-4A9F-AF4B-E17C8FBF57C6}" dt="2021-03-18T12:45:00.401" v="2874"/>
          <ac:spMkLst>
            <pc:docMk/>
            <pc:sldMk cId="2893982817" sldId="270"/>
            <ac:spMk id="6" creationId="{AD370412-68E4-4315-B21A-A43164DCB4E7}"/>
          </ac:spMkLst>
        </pc:spChg>
        <pc:graphicFrameChg chg="add del mod modGraphic">
          <ac:chgData name="Roman Zajíc" userId="f70e43e5-3e3e-49c1-aeb2-dadce56dd2d7" providerId="ADAL" clId="{2CC4A332-9EE4-4A9F-AF4B-E17C8FBF57C6}" dt="2021-03-18T12:44:45.698" v="2873" actId="478"/>
          <ac:graphicFrameMkLst>
            <pc:docMk/>
            <pc:sldMk cId="2893982817" sldId="270"/>
            <ac:graphicFrameMk id="4" creationId="{1D35FD60-D2AC-48EF-8DC9-27795B2AC931}"/>
          </ac:graphicFrameMkLst>
        </pc:graphicFrameChg>
        <pc:graphicFrameChg chg="add mod modGraphic">
          <ac:chgData name="Roman Zajíc" userId="f70e43e5-3e3e-49c1-aeb2-dadce56dd2d7" providerId="ADAL" clId="{2CC4A332-9EE4-4A9F-AF4B-E17C8FBF57C6}" dt="2021-03-18T12:45:16.165" v="2883" actId="404"/>
          <ac:graphicFrameMkLst>
            <pc:docMk/>
            <pc:sldMk cId="2893982817" sldId="270"/>
            <ac:graphicFrameMk id="7" creationId="{43F47725-9400-4EB5-9757-0BC0ABE42547}"/>
          </ac:graphicFrameMkLst>
        </pc:graphicFrameChg>
      </pc:sldChg>
      <pc:sldChg chg="addSp delSp modSp new mod">
        <pc:chgData name="Roman Zajíc" userId="f70e43e5-3e3e-49c1-aeb2-dadce56dd2d7" providerId="ADAL" clId="{2CC4A332-9EE4-4A9F-AF4B-E17C8FBF57C6}" dt="2021-03-18T12:45:52.651" v="2893" actId="404"/>
        <pc:sldMkLst>
          <pc:docMk/>
          <pc:sldMk cId="301382475" sldId="271"/>
        </pc:sldMkLst>
        <pc:spChg chg="del">
          <ac:chgData name="Roman Zajíc" userId="f70e43e5-3e3e-49c1-aeb2-dadce56dd2d7" providerId="ADAL" clId="{2CC4A332-9EE4-4A9F-AF4B-E17C8FBF57C6}" dt="2021-03-18T12:43:48.712" v="2861"/>
          <ac:spMkLst>
            <pc:docMk/>
            <pc:sldMk cId="301382475" sldId="271"/>
            <ac:spMk id="3" creationId="{7CF79535-9B04-40D2-82C4-4E7A1CC347DE}"/>
          </ac:spMkLst>
        </pc:spChg>
        <pc:spChg chg="add del mod">
          <ac:chgData name="Roman Zajíc" userId="f70e43e5-3e3e-49c1-aeb2-dadce56dd2d7" providerId="ADAL" clId="{2CC4A332-9EE4-4A9F-AF4B-E17C8FBF57C6}" dt="2021-03-18T12:45:32.338" v="2885"/>
          <ac:spMkLst>
            <pc:docMk/>
            <pc:sldMk cId="301382475" sldId="271"/>
            <ac:spMk id="6" creationId="{189A054C-8670-4062-9392-0C5ABC25854E}"/>
          </ac:spMkLst>
        </pc:spChg>
        <pc:graphicFrameChg chg="add del mod">
          <ac:chgData name="Roman Zajíc" userId="f70e43e5-3e3e-49c1-aeb2-dadce56dd2d7" providerId="ADAL" clId="{2CC4A332-9EE4-4A9F-AF4B-E17C8FBF57C6}" dt="2021-03-18T12:45:30.743" v="2884" actId="478"/>
          <ac:graphicFrameMkLst>
            <pc:docMk/>
            <pc:sldMk cId="301382475" sldId="271"/>
            <ac:graphicFrameMk id="4" creationId="{537B185A-FB45-4ECC-815B-0669323B1AD5}"/>
          </ac:graphicFrameMkLst>
        </pc:graphicFrameChg>
        <pc:graphicFrameChg chg="add mod modGraphic">
          <ac:chgData name="Roman Zajíc" userId="f70e43e5-3e3e-49c1-aeb2-dadce56dd2d7" providerId="ADAL" clId="{2CC4A332-9EE4-4A9F-AF4B-E17C8FBF57C6}" dt="2021-03-18T12:45:52.651" v="2893" actId="404"/>
          <ac:graphicFrameMkLst>
            <pc:docMk/>
            <pc:sldMk cId="301382475" sldId="271"/>
            <ac:graphicFrameMk id="7" creationId="{D4012CA8-2093-444C-8B5B-1A6988A972A4}"/>
          </ac:graphicFrameMkLst>
        </pc:graphicFrameChg>
      </pc:sldChg>
      <pc:sldChg chg="addSp delSp modSp new mod">
        <pc:chgData name="Roman Zajíc" userId="f70e43e5-3e3e-49c1-aeb2-dadce56dd2d7" providerId="ADAL" clId="{2CC4A332-9EE4-4A9F-AF4B-E17C8FBF57C6}" dt="2021-03-18T13:33:13.742" v="3122" actId="1076"/>
        <pc:sldMkLst>
          <pc:docMk/>
          <pc:sldMk cId="1016610380" sldId="272"/>
        </pc:sldMkLst>
        <pc:spChg chg="del">
          <ac:chgData name="Roman Zajíc" userId="f70e43e5-3e3e-49c1-aeb2-dadce56dd2d7" providerId="ADAL" clId="{2CC4A332-9EE4-4A9F-AF4B-E17C8FBF57C6}" dt="2021-03-18T13:31:55.458" v="3103" actId="478"/>
          <ac:spMkLst>
            <pc:docMk/>
            <pc:sldMk cId="1016610380" sldId="272"/>
            <ac:spMk id="2" creationId="{422B2FB8-C2A1-4D65-A465-CC79BA9F62E5}"/>
          </ac:spMkLst>
        </pc:spChg>
        <pc:spChg chg="mod">
          <ac:chgData name="Roman Zajíc" userId="f70e43e5-3e3e-49c1-aeb2-dadce56dd2d7" providerId="ADAL" clId="{2CC4A332-9EE4-4A9F-AF4B-E17C8FBF57C6}" dt="2021-03-18T13:33:07.453" v="3120" actId="1076"/>
          <ac:spMkLst>
            <pc:docMk/>
            <pc:sldMk cId="1016610380" sldId="272"/>
            <ac:spMk id="3" creationId="{0A98F6E1-AA41-4A6D-A7E9-432F8FAD894B}"/>
          </ac:spMkLst>
        </pc:spChg>
        <pc:picChg chg="add del mod">
          <ac:chgData name="Roman Zajíc" userId="f70e43e5-3e3e-49c1-aeb2-dadce56dd2d7" providerId="ADAL" clId="{2CC4A332-9EE4-4A9F-AF4B-E17C8FBF57C6}" dt="2021-03-18T13:32:34.419" v="3108" actId="478"/>
          <ac:picMkLst>
            <pc:docMk/>
            <pc:sldMk cId="1016610380" sldId="272"/>
            <ac:picMk id="5122" creationId="{1E272662-95A6-41C8-A267-811632812F75}"/>
          </ac:picMkLst>
        </pc:picChg>
        <pc:picChg chg="add del mod">
          <ac:chgData name="Roman Zajíc" userId="f70e43e5-3e3e-49c1-aeb2-dadce56dd2d7" providerId="ADAL" clId="{2CC4A332-9EE4-4A9F-AF4B-E17C8FBF57C6}" dt="2021-03-18T13:32:51.505" v="3112" actId="478"/>
          <ac:picMkLst>
            <pc:docMk/>
            <pc:sldMk cId="1016610380" sldId="272"/>
            <ac:picMk id="5124" creationId="{E797D2B1-875E-442D-B976-59282AE728D5}"/>
          </ac:picMkLst>
        </pc:picChg>
        <pc:picChg chg="add mod">
          <ac:chgData name="Roman Zajíc" userId="f70e43e5-3e3e-49c1-aeb2-dadce56dd2d7" providerId="ADAL" clId="{2CC4A332-9EE4-4A9F-AF4B-E17C8FBF57C6}" dt="2021-03-18T13:33:13.742" v="3122" actId="1076"/>
          <ac:picMkLst>
            <pc:docMk/>
            <pc:sldMk cId="1016610380" sldId="272"/>
            <ac:picMk id="5126" creationId="{9031DF31-F47B-4E41-BBB1-906EDFD5AB44}"/>
          </ac:picMkLst>
        </pc:picChg>
      </pc:sldChg>
      <pc:sldMasterChg chg="modSldLayout">
        <pc:chgData name="Roman Zajíc" userId="f70e43e5-3e3e-49c1-aeb2-dadce56dd2d7" providerId="ADAL" clId="{2CC4A332-9EE4-4A9F-AF4B-E17C8FBF57C6}" dt="2021-03-18T12:51:23.751" v="2986"/>
        <pc:sldMasterMkLst>
          <pc:docMk/>
          <pc:sldMasterMk cId="1160724814" sldId="2147483648"/>
        </pc:sldMasterMkLst>
        <pc:sldLayoutChg chg="addSp modSp">
          <pc:chgData name="Roman Zajíc" userId="f70e43e5-3e3e-49c1-aeb2-dadce56dd2d7" providerId="ADAL" clId="{2CC4A332-9EE4-4A9F-AF4B-E17C8FBF57C6}" dt="2021-03-18T12:51:05.458" v="2985"/>
          <pc:sldLayoutMkLst>
            <pc:docMk/>
            <pc:sldMasterMk cId="1160724814" sldId="2147483648"/>
            <pc:sldLayoutMk cId="2405459140" sldId="2147483649"/>
          </pc:sldLayoutMkLst>
          <pc:picChg chg="add mod">
            <ac:chgData name="Roman Zajíc" userId="f70e43e5-3e3e-49c1-aeb2-dadce56dd2d7" providerId="ADAL" clId="{2CC4A332-9EE4-4A9F-AF4B-E17C8FBF57C6}" dt="2021-03-18T12:51:05.458" v="2985"/>
            <ac:picMkLst>
              <pc:docMk/>
              <pc:sldMasterMk cId="1160724814" sldId="2147483648"/>
              <pc:sldLayoutMk cId="2405459140" sldId="2147483649"/>
              <ac:picMk id="7" creationId="{6CFEB873-FC2B-49F2-9CB5-CC6C2F40D124}"/>
            </ac:picMkLst>
          </pc:picChg>
        </pc:sldLayoutChg>
        <pc:sldLayoutChg chg="addSp modSp">
          <pc:chgData name="Roman Zajíc" userId="f70e43e5-3e3e-49c1-aeb2-dadce56dd2d7" providerId="ADAL" clId="{2CC4A332-9EE4-4A9F-AF4B-E17C8FBF57C6}" dt="2021-03-18T12:51:23.751" v="2986"/>
          <pc:sldLayoutMkLst>
            <pc:docMk/>
            <pc:sldMasterMk cId="1160724814" sldId="2147483648"/>
            <pc:sldLayoutMk cId="766107211" sldId="2147483650"/>
          </pc:sldLayoutMkLst>
          <pc:picChg chg="add mod">
            <ac:chgData name="Roman Zajíc" userId="f70e43e5-3e3e-49c1-aeb2-dadce56dd2d7" providerId="ADAL" clId="{2CC4A332-9EE4-4A9F-AF4B-E17C8FBF57C6}" dt="2021-03-18T12:51:23.751" v="2986"/>
            <ac:picMkLst>
              <pc:docMk/>
              <pc:sldMasterMk cId="1160724814" sldId="2147483648"/>
              <pc:sldLayoutMk cId="766107211" sldId="2147483650"/>
              <ac:picMk id="7" creationId="{41F128EC-1B75-43C5-8B1D-185F8A874002}"/>
            </ac:picMkLst>
          </pc:picChg>
        </pc:sldLayoutChg>
      </pc:sldMasterChg>
    </pc:docChg>
  </pc:docChgLst>
  <pc:docChgLst>
    <pc:chgData name="Roman Zajíc" userId="f70e43e5-3e3e-49c1-aeb2-dadce56dd2d7" providerId="ADAL" clId="{B85E1C9B-D652-4B6F-96CE-6374C494D145}"/>
    <pc:docChg chg="undo custSel addSld delSld modSld sldOrd">
      <pc:chgData name="Roman Zajíc" userId="f70e43e5-3e3e-49c1-aeb2-dadce56dd2d7" providerId="ADAL" clId="{B85E1C9B-D652-4B6F-96CE-6374C494D145}" dt="2022-05-16T15:01:40.032" v="2710" actId="6549"/>
      <pc:docMkLst>
        <pc:docMk/>
      </pc:docMkLst>
      <pc:sldChg chg="delSp del mod">
        <pc:chgData name="Roman Zajíc" userId="f70e43e5-3e3e-49c1-aeb2-dadce56dd2d7" providerId="ADAL" clId="{B85E1C9B-D652-4B6F-96CE-6374C494D145}" dt="2022-05-16T06:45:31.339" v="55" actId="2696"/>
        <pc:sldMkLst>
          <pc:docMk/>
          <pc:sldMk cId="1716228912" sldId="269"/>
        </pc:sldMkLst>
        <pc:picChg chg="del">
          <ac:chgData name="Roman Zajíc" userId="f70e43e5-3e3e-49c1-aeb2-dadce56dd2d7" providerId="ADAL" clId="{B85E1C9B-D652-4B6F-96CE-6374C494D145}" dt="2022-05-16T06:44:18.461" v="3" actId="478"/>
          <ac:picMkLst>
            <pc:docMk/>
            <pc:sldMk cId="1716228912" sldId="269"/>
            <ac:picMk id="6" creationId="{2ED75184-4713-4768-8128-CC881479D2BF}"/>
          </ac:picMkLst>
        </pc:picChg>
      </pc:sldChg>
      <pc:sldChg chg="addSp delSp modSp del mod ord">
        <pc:chgData name="Roman Zajíc" userId="f70e43e5-3e3e-49c1-aeb2-dadce56dd2d7" providerId="ADAL" clId="{B85E1C9B-D652-4B6F-96CE-6374C494D145}" dt="2022-05-16T15:01:15.049" v="2698" actId="47"/>
        <pc:sldMkLst>
          <pc:docMk/>
          <pc:sldMk cId="1994926410" sldId="271"/>
        </pc:sldMkLst>
        <pc:spChg chg="mod">
          <ac:chgData name="Roman Zajíc" userId="f70e43e5-3e3e-49c1-aeb2-dadce56dd2d7" providerId="ADAL" clId="{B85E1C9B-D652-4B6F-96CE-6374C494D145}" dt="2022-05-16T06:46:01.614" v="83" actId="20577"/>
          <ac:spMkLst>
            <pc:docMk/>
            <pc:sldMk cId="1994926410" sldId="271"/>
            <ac:spMk id="2" creationId="{4137F8CB-BF19-425C-9502-F42C0FCF9F59}"/>
          </ac:spMkLst>
        </pc:spChg>
        <pc:spChg chg="add mod">
          <ac:chgData name="Roman Zajíc" userId="f70e43e5-3e3e-49c1-aeb2-dadce56dd2d7" providerId="ADAL" clId="{B85E1C9B-D652-4B6F-96CE-6374C494D145}" dt="2022-05-16T08:11:57.728" v="2033" actId="20577"/>
          <ac:spMkLst>
            <pc:docMk/>
            <pc:sldMk cId="1994926410" sldId="271"/>
            <ac:spMk id="4" creationId="{3F1D55B1-AB10-FDF2-8EA4-E5BFA4A047C6}"/>
          </ac:spMkLst>
        </pc:spChg>
        <pc:graphicFrameChg chg="del">
          <ac:chgData name="Roman Zajíc" userId="f70e43e5-3e3e-49c1-aeb2-dadce56dd2d7" providerId="ADAL" clId="{B85E1C9B-D652-4B6F-96CE-6374C494D145}" dt="2022-05-16T06:44:11.416" v="1" actId="478"/>
          <ac:graphicFrameMkLst>
            <pc:docMk/>
            <pc:sldMk cId="1994926410" sldId="271"/>
            <ac:graphicFrameMk id="5" creationId="{E5AD8040-74AA-4441-B111-C250AA1ECD0E}"/>
          </ac:graphicFrameMkLst>
        </pc:graphicFrameChg>
        <pc:graphicFrameChg chg="del">
          <ac:chgData name="Roman Zajíc" userId="f70e43e5-3e3e-49c1-aeb2-dadce56dd2d7" providerId="ADAL" clId="{B85E1C9B-D652-4B6F-96CE-6374C494D145}" dt="2022-05-16T06:44:11.416" v="1" actId="478"/>
          <ac:graphicFrameMkLst>
            <pc:docMk/>
            <pc:sldMk cId="1994926410" sldId="271"/>
            <ac:graphicFrameMk id="8" creationId="{50400347-254D-4AE9-B3F4-8487A9B09364}"/>
          </ac:graphicFrameMkLst>
        </pc:graphicFrameChg>
      </pc:sldChg>
      <pc:sldChg chg="del">
        <pc:chgData name="Roman Zajíc" userId="f70e43e5-3e3e-49c1-aeb2-dadce56dd2d7" providerId="ADAL" clId="{B85E1C9B-D652-4B6F-96CE-6374C494D145}" dt="2022-05-16T06:44:07.673" v="0" actId="47"/>
        <pc:sldMkLst>
          <pc:docMk/>
          <pc:sldMk cId="86006114" sldId="272"/>
        </pc:sldMkLst>
      </pc:sldChg>
      <pc:sldChg chg="addSp delSp modSp new del mod modClrScheme chgLayout">
        <pc:chgData name="Roman Zajíc" userId="f70e43e5-3e3e-49c1-aeb2-dadce56dd2d7" providerId="ADAL" clId="{B85E1C9B-D652-4B6F-96CE-6374C494D145}" dt="2022-05-16T15:01:24.552" v="2702" actId="47"/>
        <pc:sldMkLst>
          <pc:docMk/>
          <pc:sldMk cId="2976355655" sldId="272"/>
        </pc:sldMkLst>
        <pc:spChg chg="del mod ord">
          <ac:chgData name="Roman Zajíc" userId="f70e43e5-3e3e-49c1-aeb2-dadce56dd2d7" providerId="ADAL" clId="{B85E1C9B-D652-4B6F-96CE-6374C494D145}" dt="2022-05-16T06:44:23.656" v="5" actId="700"/>
          <ac:spMkLst>
            <pc:docMk/>
            <pc:sldMk cId="2976355655" sldId="272"/>
            <ac:spMk id="2" creationId="{144D43D7-941B-6540-4731-3A2C71348344}"/>
          </ac:spMkLst>
        </pc:spChg>
        <pc:spChg chg="del mod ord">
          <ac:chgData name="Roman Zajíc" userId="f70e43e5-3e3e-49c1-aeb2-dadce56dd2d7" providerId="ADAL" clId="{B85E1C9B-D652-4B6F-96CE-6374C494D145}" dt="2022-05-16T06:44:23.656" v="5" actId="700"/>
          <ac:spMkLst>
            <pc:docMk/>
            <pc:sldMk cId="2976355655" sldId="272"/>
            <ac:spMk id="3" creationId="{DFAEF705-BC92-3DDB-CE51-13D4468B3D67}"/>
          </ac:spMkLst>
        </pc:spChg>
        <pc:spChg chg="add mod ord">
          <ac:chgData name="Roman Zajíc" userId="f70e43e5-3e3e-49c1-aeb2-dadce56dd2d7" providerId="ADAL" clId="{B85E1C9B-D652-4B6F-96CE-6374C494D145}" dt="2022-05-16T15:01:17.896" v="2699" actId="6549"/>
          <ac:spMkLst>
            <pc:docMk/>
            <pc:sldMk cId="2976355655" sldId="272"/>
            <ac:spMk id="4" creationId="{A1116B0D-84FB-1011-4B57-F12C1C31B103}"/>
          </ac:spMkLst>
        </pc:spChg>
        <pc:spChg chg="add mod ord">
          <ac:chgData name="Roman Zajíc" userId="f70e43e5-3e3e-49c1-aeb2-dadce56dd2d7" providerId="ADAL" clId="{B85E1C9B-D652-4B6F-96CE-6374C494D145}" dt="2022-05-16T08:47:34.772" v="2499" actId="1076"/>
          <ac:spMkLst>
            <pc:docMk/>
            <pc:sldMk cId="2976355655" sldId="272"/>
            <ac:spMk id="5" creationId="{1EBE9030-8BB1-DDE8-EF94-5B8EBFA3CBDF}"/>
          </ac:spMkLst>
        </pc:spChg>
      </pc:sldChg>
      <pc:sldChg chg="addSp delSp modSp new mod modClrScheme chgLayout">
        <pc:chgData name="Roman Zajíc" userId="f70e43e5-3e3e-49c1-aeb2-dadce56dd2d7" providerId="ADAL" clId="{B85E1C9B-D652-4B6F-96CE-6374C494D145}" dt="2022-05-16T15:01:40.032" v="2710" actId="6549"/>
        <pc:sldMkLst>
          <pc:docMk/>
          <pc:sldMk cId="424284221" sldId="273"/>
        </pc:sldMkLst>
        <pc:spChg chg="del mod ord">
          <ac:chgData name="Roman Zajíc" userId="f70e43e5-3e3e-49c1-aeb2-dadce56dd2d7" providerId="ADAL" clId="{B85E1C9B-D652-4B6F-96CE-6374C494D145}" dt="2022-05-16T15:01:23.402" v="2701" actId="700"/>
          <ac:spMkLst>
            <pc:docMk/>
            <pc:sldMk cId="424284221" sldId="273"/>
            <ac:spMk id="2" creationId="{6578298A-24FD-51DF-F706-0D4777E3FD4D}"/>
          </ac:spMkLst>
        </pc:spChg>
        <pc:spChg chg="del mod ord">
          <ac:chgData name="Roman Zajíc" userId="f70e43e5-3e3e-49c1-aeb2-dadce56dd2d7" providerId="ADAL" clId="{B85E1C9B-D652-4B6F-96CE-6374C494D145}" dt="2022-05-16T15:01:23.402" v="2701" actId="700"/>
          <ac:spMkLst>
            <pc:docMk/>
            <pc:sldMk cId="424284221" sldId="273"/>
            <ac:spMk id="3" creationId="{A29F48BD-F2E6-25BD-FBED-A9922997CE6B}"/>
          </ac:spMkLst>
        </pc:spChg>
        <pc:spChg chg="add mod ord">
          <ac:chgData name="Roman Zajíc" userId="f70e43e5-3e3e-49c1-aeb2-dadce56dd2d7" providerId="ADAL" clId="{B85E1C9B-D652-4B6F-96CE-6374C494D145}" dt="2022-05-16T15:01:40.032" v="2710" actId="6549"/>
          <ac:spMkLst>
            <pc:docMk/>
            <pc:sldMk cId="424284221" sldId="273"/>
            <ac:spMk id="4" creationId="{42468CC2-0878-7BA1-7248-AD98205DC9B8}"/>
          </ac:spMkLst>
        </pc:spChg>
        <pc:spChg chg="add mod ord">
          <ac:chgData name="Roman Zajíc" userId="f70e43e5-3e3e-49c1-aeb2-dadce56dd2d7" providerId="ADAL" clId="{B85E1C9B-D652-4B6F-96CE-6374C494D145}" dt="2022-05-16T15:01:23.402" v="2701" actId="700"/>
          <ac:spMkLst>
            <pc:docMk/>
            <pc:sldMk cId="424284221" sldId="273"/>
            <ac:spMk id="5" creationId="{9F9AE7C2-D48E-B7AC-59B8-4802DCEC46AF}"/>
          </ac:spMkLst>
        </pc:spChg>
      </pc:sldChg>
      <pc:sldChg chg="del">
        <pc:chgData name="Roman Zajíc" userId="f70e43e5-3e3e-49c1-aeb2-dadce56dd2d7" providerId="ADAL" clId="{B85E1C9B-D652-4B6F-96CE-6374C494D145}" dt="2022-05-16T06:44:07.673" v="0" actId="47"/>
        <pc:sldMkLst>
          <pc:docMk/>
          <pc:sldMk cId="1555907788" sldId="273"/>
        </pc:sldMkLst>
      </pc:sldChg>
      <pc:sldChg chg="modSp new del mod">
        <pc:chgData name="Roman Zajíc" userId="f70e43e5-3e3e-49c1-aeb2-dadce56dd2d7" providerId="ADAL" clId="{B85E1C9B-D652-4B6F-96CE-6374C494D145}" dt="2022-05-16T15:01:15.049" v="2698" actId="47"/>
        <pc:sldMkLst>
          <pc:docMk/>
          <pc:sldMk cId="1598208744" sldId="273"/>
        </pc:sldMkLst>
        <pc:spChg chg="mod">
          <ac:chgData name="Roman Zajíc" userId="f70e43e5-3e3e-49c1-aeb2-dadce56dd2d7" providerId="ADAL" clId="{B85E1C9B-D652-4B6F-96CE-6374C494D145}" dt="2022-05-16T07:09:49.382" v="93" actId="20577"/>
          <ac:spMkLst>
            <pc:docMk/>
            <pc:sldMk cId="1598208744" sldId="273"/>
            <ac:spMk id="2" creationId="{F37231E1-D4A3-7AC6-C959-42E0EC0B182F}"/>
          </ac:spMkLst>
        </pc:spChg>
        <pc:spChg chg="mod">
          <ac:chgData name="Roman Zajíc" userId="f70e43e5-3e3e-49c1-aeb2-dadce56dd2d7" providerId="ADAL" clId="{B85E1C9B-D652-4B6F-96CE-6374C494D145}" dt="2022-05-16T08:04:33.866" v="1734" actId="20577"/>
          <ac:spMkLst>
            <pc:docMk/>
            <pc:sldMk cId="1598208744" sldId="273"/>
            <ac:spMk id="3" creationId="{D543A50C-B764-C958-2D51-F472334158BE}"/>
          </ac:spMkLst>
        </pc:spChg>
      </pc:sldChg>
      <pc:sldChg chg="del">
        <pc:chgData name="Roman Zajíc" userId="f70e43e5-3e3e-49c1-aeb2-dadce56dd2d7" providerId="ADAL" clId="{B85E1C9B-D652-4B6F-96CE-6374C494D145}" dt="2022-05-16T06:44:07.673" v="0" actId="47"/>
        <pc:sldMkLst>
          <pc:docMk/>
          <pc:sldMk cId="2952633359" sldId="274"/>
        </pc:sldMkLst>
      </pc:sldChg>
      <pc:sldChg chg="modSp new del mod">
        <pc:chgData name="Roman Zajíc" userId="f70e43e5-3e3e-49c1-aeb2-dadce56dd2d7" providerId="ADAL" clId="{B85E1C9B-D652-4B6F-96CE-6374C494D145}" dt="2022-05-16T15:01:15.049" v="2698" actId="47"/>
        <pc:sldMkLst>
          <pc:docMk/>
          <pc:sldMk cId="3403412603" sldId="274"/>
        </pc:sldMkLst>
        <pc:spChg chg="mod">
          <ac:chgData name="Roman Zajíc" userId="f70e43e5-3e3e-49c1-aeb2-dadce56dd2d7" providerId="ADAL" clId="{B85E1C9B-D652-4B6F-96CE-6374C494D145}" dt="2022-05-16T07:13:12.032" v="407" actId="20577"/>
          <ac:spMkLst>
            <pc:docMk/>
            <pc:sldMk cId="3403412603" sldId="274"/>
            <ac:spMk id="2" creationId="{581B9A00-3F08-AEEF-7325-9D96E35724EC}"/>
          </ac:spMkLst>
        </pc:spChg>
        <pc:spChg chg="mod">
          <ac:chgData name="Roman Zajíc" userId="f70e43e5-3e3e-49c1-aeb2-dadce56dd2d7" providerId="ADAL" clId="{B85E1C9B-D652-4B6F-96CE-6374C494D145}" dt="2022-05-16T08:36:10.217" v="2381" actId="20577"/>
          <ac:spMkLst>
            <pc:docMk/>
            <pc:sldMk cId="3403412603" sldId="274"/>
            <ac:spMk id="3" creationId="{967A0BE1-863C-204B-0BFF-852357795586}"/>
          </ac:spMkLst>
        </pc:spChg>
      </pc:sldChg>
      <pc:sldChg chg="new">
        <pc:chgData name="Roman Zajíc" userId="f70e43e5-3e3e-49c1-aeb2-dadce56dd2d7" providerId="ADAL" clId="{B85E1C9B-D652-4B6F-96CE-6374C494D145}" dt="2022-05-16T15:01:30.542" v="2703" actId="680"/>
        <pc:sldMkLst>
          <pc:docMk/>
          <pc:sldMk cId="3692099427" sldId="274"/>
        </pc:sldMkLst>
      </pc:sldChg>
      <pc:sldChg chg="del">
        <pc:chgData name="Roman Zajíc" userId="f70e43e5-3e3e-49c1-aeb2-dadce56dd2d7" providerId="ADAL" clId="{B85E1C9B-D652-4B6F-96CE-6374C494D145}" dt="2022-05-16T06:44:07.673" v="0" actId="47"/>
        <pc:sldMkLst>
          <pc:docMk/>
          <pc:sldMk cId="1141662872" sldId="275"/>
        </pc:sldMkLst>
      </pc:sldChg>
      <pc:sldChg chg="modSp new del mod">
        <pc:chgData name="Roman Zajíc" userId="f70e43e5-3e3e-49c1-aeb2-dadce56dd2d7" providerId="ADAL" clId="{B85E1C9B-D652-4B6F-96CE-6374C494D145}" dt="2022-05-16T15:01:15.049" v="2698" actId="47"/>
        <pc:sldMkLst>
          <pc:docMk/>
          <pc:sldMk cId="3095298937" sldId="275"/>
        </pc:sldMkLst>
        <pc:spChg chg="mod">
          <ac:chgData name="Roman Zajíc" userId="f70e43e5-3e3e-49c1-aeb2-dadce56dd2d7" providerId="ADAL" clId="{B85E1C9B-D652-4B6F-96CE-6374C494D145}" dt="2022-05-16T07:17:18.022" v="802" actId="20577"/>
          <ac:spMkLst>
            <pc:docMk/>
            <pc:sldMk cId="3095298937" sldId="275"/>
            <ac:spMk id="2" creationId="{4A6F3CFA-35DD-318E-0CA7-A770AE79F2BE}"/>
          </ac:spMkLst>
        </pc:spChg>
        <pc:spChg chg="mod">
          <ac:chgData name="Roman Zajíc" userId="f70e43e5-3e3e-49c1-aeb2-dadce56dd2d7" providerId="ADAL" clId="{B85E1C9B-D652-4B6F-96CE-6374C494D145}" dt="2022-05-16T07:52:24.252" v="1584" actId="20577"/>
          <ac:spMkLst>
            <pc:docMk/>
            <pc:sldMk cId="3095298937" sldId="275"/>
            <ac:spMk id="3" creationId="{4CB11886-A1ED-2BC6-AAD2-2FF27751DE32}"/>
          </ac:spMkLst>
        </pc:spChg>
      </pc:sldChg>
      <pc:sldChg chg="del">
        <pc:chgData name="Roman Zajíc" userId="f70e43e5-3e3e-49c1-aeb2-dadce56dd2d7" providerId="ADAL" clId="{B85E1C9B-D652-4B6F-96CE-6374C494D145}" dt="2022-05-16T06:44:07.673" v="0" actId="47"/>
        <pc:sldMkLst>
          <pc:docMk/>
          <pc:sldMk cId="1884005358" sldId="276"/>
        </pc:sldMkLst>
      </pc:sldChg>
      <pc:sldChg chg="modSp new del mod">
        <pc:chgData name="Roman Zajíc" userId="f70e43e5-3e3e-49c1-aeb2-dadce56dd2d7" providerId="ADAL" clId="{B85E1C9B-D652-4B6F-96CE-6374C494D145}" dt="2022-05-16T15:01:15.049" v="2698" actId="47"/>
        <pc:sldMkLst>
          <pc:docMk/>
          <pc:sldMk cId="3053116483" sldId="276"/>
        </pc:sldMkLst>
        <pc:spChg chg="mod">
          <ac:chgData name="Roman Zajíc" userId="f70e43e5-3e3e-49c1-aeb2-dadce56dd2d7" providerId="ADAL" clId="{B85E1C9B-D652-4B6F-96CE-6374C494D145}" dt="2022-05-16T07:13:18.911" v="426" actId="20577"/>
          <ac:spMkLst>
            <pc:docMk/>
            <pc:sldMk cId="3053116483" sldId="276"/>
            <ac:spMk id="2" creationId="{CE270B91-AA44-7A5A-854D-6AA2834FD6DA}"/>
          </ac:spMkLst>
        </pc:spChg>
        <pc:spChg chg="mod">
          <ac:chgData name="Roman Zajíc" userId="f70e43e5-3e3e-49c1-aeb2-dadce56dd2d7" providerId="ADAL" clId="{B85E1C9B-D652-4B6F-96CE-6374C494D145}" dt="2022-05-16T08:43:29.498" v="2468" actId="5793"/>
          <ac:spMkLst>
            <pc:docMk/>
            <pc:sldMk cId="3053116483" sldId="276"/>
            <ac:spMk id="3" creationId="{3DDACFB8-6C75-989F-80A7-4F6A79799D05}"/>
          </ac:spMkLst>
        </pc:spChg>
      </pc:sldChg>
      <pc:sldChg chg="del">
        <pc:chgData name="Roman Zajíc" userId="f70e43e5-3e3e-49c1-aeb2-dadce56dd2d7" providerId="ADAL" clId="{B85E1C9B-D652-4B6F-96CE-6374C494D145}" dt="2022-05-16T06:44:07.673" v="0" actId="47"/>
        <pc:sldMkLst>
          <pc:docMk/>
          <pc:sldMk cId="218006458" sldId="277"/>
        </pc:sldMkLst>
      </pc:sldChg>
      <pc:sldChg chg="modSp new del mod">
        <pc:chgData name="Roman Zajíc" userId="f70e43e5-3e3e-49c1-aeb2-dadce56dd2d7" providerId="ADAL" clId="{B85E1C9B-D652-4B6F-96CE-6374C494D145}" dt="2022-05-16T15:01:15.049" v="2698" actId="47"/>
        <pc:sldMkLst>
          <pc:docMk/>
          <pc:sldMk cId="1516547736" sldId="277"/>
        </pc:sldMkLst>
        <pc:spChg chg="mod">
          <ac:chgData name="Roman Zajíc" userId="f70e43e5-3e3e-49c1-aeb2-dadce56dd2d7" providerId="ADAL" clId="{B85E1C9B-D652-4B6F-96CE-6374C494D145}" dt="2022-05-16T07:16:12.344" v="680" actId="20577"/>
          <ac:spMkLst>
            <pc:docMk/>
            <pc:sldMk cId="1516547736" sldId="277"/>
            <ac:spMk id="2" creationId="{08D2B62D-C4F6-BEDD-ABB7-D0F15FDC0D25}"/>
          </ac:spMkLst>
        </pc:spChg>
        <pc:spChg chg="mod">
          <ac:chgData name="Roman Zajíc" userId="f70e43e5-3e3e-49c1-aeb2-dadce56dd2d7" providerId="ADAL" clId="{B85E1C9B-D652-4B6F-96CE-6374C494D145}" dt="2022-05-16T07:50:14.327" v="1500" actId="20577"/>
          <ac:spMkLst>
            <pc:docMk/>
            <pc:sldMk cId="1516547736" sldId="277"/>
            <ac:spMk id="3" creationId="{FE1ADF65-7695-907B-FB77-0B984FB11718}"/>
          </ac:spMkLst>
        </pc:spChg>
      </pc:sldChg>
      <pc:sldChg chg="modSp new del mod">
        <pc:chgData name="Roman Zajíc" userId="f70e43e5-3e3e-49c1-aeb2-dadce56dd2d7" providerId="ADAL" clId="{B85E1C9B-D652-4B6F-96CE-6374C494D145}" dt="2022-05-16T15:01:15.049" v="2698" actId="47"/>
        <pc:sldMkLst>
          <pc:docMk/>
          <pc:sldMk cId="42829154" sldId="278"/>
        </pc:sldMkLst>
        <pc:spChg chg="mod">
          <ac:chgData name="Roman Zajíc" userId="f70e43e5-3e3e-49c1-aeb2-dadce56dd2d7" providerId="ADAL" clId="{B85E1C9B-D652-4B6F-96CE-6374C494D145}" dt="2022-05-16T07:57:00.311" v="1733" actId="20577"/>
          <ac:spMkLst>
            <pc:docMk/>
            <pc:sldMk cId="42829154" sldId="278"/>
            <ac:spMk id="2" creationId="{9564DC55-0AAD-A378-865C-D25D6BB746B4}"/>
          </ac:spMkLst>
        </pc:spChg>
        <pc:spChg chg="mod">
          <ac:chgData name="Roman Zajíc" userId="f70e43e5-3e3e-49c1-aeb2-dadce56dd2d7" providerId="ADAL" clId="{B85E1C9B-D652-4B6F-96CE-6374C494D145}" dt="2022-05-16T08:56:22.174" v="2697" actId="6549"/>
          <ac:spMkLst>
            <pc:docMk/>
            <pc:sldMk cId="42829154" sldId="278"/>
            <ac:spMk id="3" creationId="{F7687174-AA57-3BC2-84FB-BF81B7D3BDC5}"/>
          </ac:spMkLst>
        </pc:spChg>
      </pc:sldChg>
      <pc:sldChg chg="del">
        <pc:chgData name="Roman Zajíc" userId="f70e43e5-3e3e-49c1-aeb2-dadce56dd2d7" providerId="ADAL" clId="{B85E1C9B-D652-4B6F-96CE-6374C494D145}" dt="2022-05-16T06:44:07.673" v="0" actId="47"/>
        <pc:sldMkLst>
          <pc:docMk/>
          <pc:sldMk cId="3816159059" sldId="278"/>
        </pc:sldMkLst>
      </pc:sldChg>
      <pc:sldChg chg="modSp new del mod">
        <pc:chgData name="Roman Zajíc" userId="f70e43e5-3e3e-49c1-aeb2-dadce56dd2d7" providerId="ADAL" clId="{B85E1C9B-D652-4B6F-96CE-6374C494D145}" dt="2022-05-16T07:52:27.430" v="1585" actId="47"/>
        <pc:sldMkLst>
          <pc:docMk/>
          <pc:sldMk cId="4221498861" sldId="278"/>
        </pc:sldMkLst>
        <pc:spChg chg="mod">
          <ac:chgData name="Roman Zajíc" userId="f70e43e5-3e3e-49c1-aeb2-dadce56dd2d7" providerId="ADAL" clId="{B85E1C9B-D652-4B6F-96CE-6374C494D145}" dt="2022-05-16T07:51:21.239" v="1522" actId="20577"/>
          <ac:spMkLst>
            <pc:docMk/>
            <pc:sldMk cId="4221498861" sldId="278"/>
            <ac:spMk id="2" creationId="{CA84939A-EFFB-75C9-E7BD-0654C7C91F9F}"/>
          </ac:spMkLst>
        </pc:spChg>
        <pc:spChg chg="mod">
          <ac:chgData name="Roman Zajíc" userId="f70e43e5-3e3e-49c1-aeb2-dadce56dd2d7" providerId="ADAL" clId="{B85E1C9B-D652-4B6F-96CE-6374C494D145}" dt="2022-05-16T07:52:18.836" v="1581" actId="21"/>
          <ac:spMkLst>
            <pc:docMk/>
            <pc:sldMk cId="4221498861" sldId="278"/>
            <ac:spMk id="3" creationId="{67BCE9BA-A29F-49D8-5FF0-402960412191}"/>
          </ac:spMkLst>
        </pc:spChg>
      </pc:sldChg>
      <pc:sldChg chg="del">
        <pc:chgData name="Roman Zajíc" userId="f70e43e5-3e3e-49c1-aeb2-dadce56dd2d7" providerId="ADAL" clId="{B85E1C9B-D652-4B6F-96CE-6374C494D145}" dt="2022-05-16T06:44:07.673" v="0" actId="47"/>
        <pc:sldMkLst>
          <pc:docMk/>
          <pc:sldMk cId="431231126" sldId="279"/>
        </pc:sldMkLst>
      </pc:sldChg>
      <pc:sldChg chg="del">
        <pc:chgData name="Roman Zajíc" userId="f70e43e5-3e3e-49c1-aeb2-dadce56dd2d7" providerId="ADAL" clId="{B85E1C9B-D652-4B6F-96CE-6374C494D145}" dt="2022-05-16T06:44:07.673" v="0" actId="47"/>
        <pc:sldMkLst>
          <pc:docMk/>
          <pc:sldMk cId="3797931297" sldId="281"/>
        </pc:sldMkLst>
      </pc:sldChg>
      <pc:sldChg chg="del">
        <pc:chgData name="Roman Zajíc" userId="f70e43e5-3e3e-49c1-aeb2-dadce56dd2d7" providerId="ADAL" clId="{B85E1C9B-D652-4B6F-96CE-6374C494D145}" dt="2022-05-16T06:44:07.673" v="0" actId="47"/>
        <pc:sldMkLst>
          <pc:docMk/>
          <pc:sldMk cId="362295513" sldId="282"/>
        </pc:sldMkLst>
      </pc:sldChg>
    </pc:docChg>
  </pc:docChgLst>
  <pc:docChgLst>
    <pc:chgData name="Roman Zajíc" userId="f70e43e5-3e3e-49c1-aeb2-dadce56dd2d7" providerId="ADAL" clId="{F1A8FE74-BDE9-4D5E-94A6-3602E1EF090B}"/>
    <pc:docChg chg="undo custSel addSld delSld modSld">
      <pc:chgData name="Roman Zajíc" userId="f70e43e5-3e3e-49c1-aeb2-dadce56dd2d7" providerId="ADAL" clId="{F1A8FE74-BDE9-4D5E-94A6-3602E1EF090B}" dt="2022-01-11T14:43:15.108" v="144" actId="20577"/>
      <pc:docMkLst>
        <pc:docMk/>
      </pc:docMkLst>
      <pc:sldChg chg="addSp modSp del">
        <pc:chgData name="Roman Zajíc" userId="f70e43e5-3e3e-49c1-aeb2-dadce56dd2d7" providerId="ADAL" clId="{F1A8FE74-BDE9-4D5E-94A6-3602E1EF090B}" dt="2022-01-11T14:41:14.602" v="98" actId="2696"/>
        <pc:sldMkLst>
          <pc:docMk/>
          <pc:sldMk cId="2207294753" sldId="264"/>
        </pc:sldMkLst>
        <pc:spChg chg="add mod">
          <ac:chgData name="Roman Zajíc" userId="f70e43e5-3e3e-49c1-aeb2-dadce56dd2d7" providerId="ADAL" clId="{F1A8FE74-BDE9-4D5E-94A6-3602E1EF090B}" dt="2022-01-11T14:41:01.891" v="96"/>
          <ac:spMkLst>
            <pc:docMk/>
            <pc:sldMk cId="2207294753" sldId="264"/>
            <ac:spMk id="4" creationId="{82AF2727-B9C8-4095-B7BE-E2BE082C7E73}"/>
          </ac:spMkLst>
        </pc:spChg>
      </pc:sldChg>
      <pc:sldChg chg="modSp mod">
        <pc:chgData name="Roman Zajíc" userId="f70e43e5-3e3e-49c1-aeb2-dadce56dd2d7" providerId="ADAL" clId="{F1A8FE74-BDE9-4D5E-94A6-3602E1EF090B}" dt="2022-01-11T14:42:19.198" v="135" actId="5793"/>
        <pc:sldMkLst>
          <pc:docMk/>
          <pc:sldMk cId="2875715651" sldId="267"/>
        </pc:sldMkLst>
        <pc:spChg chg="mod">
          <ac:chgData name="Roman Zajíc" userId="f70e43e5-3e3e-49c1-aeb2-dadce56dd2d7" providerId="ADAL" clId="{F1A8FE74-BDE9-4D5E-94A6-3602E1EF090B}" dt="2022-01-11T14:42:19.198" v="135" actId="5793"/>
          <ac:spMkLst>
            <pc:docMk/>
            <pc:sldMk cId="2875715651" sldId="267"/>
            <ac:spMk id="3" creationId="{C2281EB0-6AD6-496C-8C2C-336DADAEBE59}"/>
          </ac:spMkLst>
        </pc:spChg>
      </pc:sldChg>
      <pc:sldChg chg="modSp mod">
        <pc:chgData name="Roman Zajíc" userId="f70e43e5-3e3e-49c1-aeb2-dadce56dd2d7" providerId="ADAL" clId="{F1A8FE74-BDE9-4D5E-94A6-3602E1EF090B}" dt="2022-01-11T14:37:34.701" v="95" actId="20577"/>
        <pc:sldMkLst>
          <pc:docMk/>
          <pc:sldMk cId="1444129157" sldId="270"/>
        </pc:sldMkLst>
        <pc:spChg chg="mod">
          <ac:chgData name="Roman Zajíc" userId="f70e43e5-3e3e-49c1-aeb2-dadce56dd2d7" providerId="ADAL" clId="{F1A8FE74-BDE9-4D5E-94A6-3602E1EF090B}" dt="2022-01-11T14:37:34.701" v="95" actId="20577"/>
          <ac:spMkLst>
            <pc:docMk/>
            <pc:sldMk cId="1444129157" sldId="270"/>
            <ac:spMk id="3" creationId="{27DAE666-1E1E-4A4B-A745-410649D9C69F}"/>
          </ac:spMkLst>
        </pc:spChg>
      </pc:sldChg>
      <pc:sldChg chg="modSp mod">
        <pc:chgData name="Roman Zajíc" userId="f70e43e5-3e3e-49c1-aeb2-dadce56dd2d7" providerId="ADAL" clId="{F1A8FE74-BDE9-4D5E-94A6-3602E1EF090B}" dt="2022-01-11T14:43:15.108" v="144" actId="20577"/>
        <pc:sldMkLst>
          <pc:docMk/>
          <pc:sldMk cId="850700016" sldId="273"/>
        </pc:sldMkLst>
        <pc:spChg chg="mod">
          <ac:chgData name="Roman Zajíc" userId="f70e43e5-3e3e-49c1-aeb2-dadce56dd2d7" providerId="ADAL" clId="{F1A8FE74-BDE9-4D5E-94A6-3602E1EF090B}" dt="2022-01-11T14:43:15.108" v="144" actId="20577"/>
          <ac:spMkLst>
            <pc:docMk/>
            <pc:sldMk cId="850700016" sldId="273"/>
            <ac:spMk id="6" creationId="{B7BD2390-AD86-41C4-95BC-1447C29669BE}"/>
          </ac:spMkLst>
        </pc:spChg>
      </pc:sldChg>
      <pc:sldChg chg="modSp add mod">
        <pc:chgData name="Roman Zajíc" userId="f70e43e5-3e3e-49c1-aeb2-dadce56dd2d7" providerId="ADAL" clId="{F1A8FE74-BDE9-4D5E-94A6-3602E1EF090B}" dt="2022-01-11T14:41:24.742" v="110"/>
        <pc:sldMkLst>
          <pc:docMk/>
          <pc:sldMk cId="4025161577" sldId="275"/>
        </pc:sldMkLst>
        <pc:spChg chg="mod">
          <ac:chgData name="Roman Zajíc" userId="f70e43e5-3e3e-49c1-aeb2-dadce56dd2d7" providerId="ADAL" clId="{F1A8FE74-BDE9-4D5E-94A6-3602E1EF090B}" dt="2022-01-11T14:41:18.493" v="109" actId="20577"/>
          <ac:spMkLst>
            <pc:docMk/>
            <pc:sldMk cId="4025161577" sldId="275"/>
            <ac:spMk id="2" creationId="{02C33640-626F-4D89-AC7D-3E9D23A30F91}"/>
          </ac:spMkLst>
        </pc:spChg>
        <pc:spChg chg="mod">
          <ac:chgData name="Roman Zajíc" userId="f70e43e5-3e3e-49c1-aeb2-dadce56dd2d7" providerId="ADAL" clId="{F1A8FE74-BDE9-4D5E-94A6-3602E1EF090B}" dt="2022-01-11T14:41:24.742" v="110"/>
          <ac:spMkLst>
            <pc:docMk/>
            <pc:sldMk cId="4025161577" sldId="275"/>
            <ac:spMk id="3" creationId="{C2281EB0-6AD6-496C-8C2C-336DADAEBE59}"/>
          </ac:spMkLst>
        </pc:spChg>
      </pc:sldChg>
    </pc:docChg>
  </pc:docChgLst>
  <pc:docChgLst>
    <pc:chgData name="Roman Zajíc" userId="f70e43e5-3e3e-49c1-aeb2-dadce56dd2d7" providerId="ADAL" clId="{65802043-A2AE-433F-B655-20F84530D69B}"/>
    <pc:docChg chg="addSld delSld">
      <pc:chgData name="Roman Zajíc" userId="f70e43e5-3e3e-49c1-aeb2-dadce56dd2d7" providerId="ADAL" clId="{65802043-A2AE-433F-B655-20F84530D69B}" dt="2022-05-16T06:43:12.480" v="1" actId="2696"/>
      <pc:docMkLst>
        <pc:docMk/>
      </pc:docMkLst>
      <pc:sldChg chg="new del">
        <pc:chgData name="Roman Zajíc" userId="f70e43e5-3e3e-49c1-aeb2-dadce56dd2d7" providerId="ADAL" clId="{65802043-A2AE-433F-B655-20F84530D69B}" dt="2022-05-16T06:43:12.480" v="1" actId="2696"/>
        <pc:sldMkLst>
          <pc:docMk/>
          <pc:sldMk cId="2886484707" sldId="283"/>
        </pc:sldMkLst>
      </pc:sldChg>
    </pc:docChg>
  </pc:docChgLst>
  <pc:docChgLst>
    <pc:chgData name="Roman Zajíc" userId="f70e43e5-3e3e-49c1-aeb2-dadce56dd2d7" providerId="ADAL" clId="{A78EAFC5-7C34-4F7E-AF50-1F3A6C1E7F53}"/>
    <pc:docChg chg="undo custSel addSld delSld modSld sldOrd delMainMaster">
      <pc:chgData name="Roman Zajíc" userId="f70e43e5-3e3e-49c1-aeb2-dadce56dd2d7" providerId="ADAL" clId="{A78EAFC5-7C34-4F7E-AF50-1F3A6C1E7F53}" dt="2023-06-06T10:53:19.277" v="1851" actId="403"/>
      <pc:docMkLst>
        <pc:docMk/>
      </pc:docMkLst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1529092023" sldId="257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2101482155" sldId="258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2010942033" sldId="259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683429008" sldId="260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2094385006" sldId="261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4222317365" sldId="262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3665777259" sldId="263"/>
        </pc:sldMkLst>
      </pc:sldChg>
      <pc:sldChg chg="del">
        <pc:chgData name="Roman Zajíc" userId="f70e43e5-3e3e-49c1-aeb2-dadce56dd2d7" providerId="ADAL" clId="{A78EAFC5-7C34-4F7E-AF50-1F3A6C1E7F53}" dt="2023-06-06T10:38:32.944" v="1692" actId="47"/>
        <pc:sldMkLst>
          <pc:docMk/>
          <pc:sldMk cId="723165113" sldId="266"/>
        </pc:sldMkLst>
      </pc:sldChg>
      <pc:sldChg chg="modSp mod">
        <pc:chgData name="Roman Zajíc" userId="f70e43e5-3e3e-49c1-aeb2-dadce56dd2d7" providerId="ADAL" clId="{A78EAFC5-7C34-4F7E-AF50-1F3A6C1E7F53}" dt="2023-06-06T08:44:27.224" v="1165" actId="27636"/>
        <pc:sldMkLst>
          <pc:docMk/>
          <pc:sldMk cId="1642691300" sldId="267"/>
        </pc:sldMkLst>
        <pc:spChg chg="mod">
          <ac:chgData name="Roman Zajíc" userId="f70e43e5-3e3e-49c1-aeb2-dadce56dd2d7" providerId="ADAL" clId="{A78EAFC5-7C34-4F7E-AF50-1F3A6C1E7F53}" dt="2023-06-06T08:44:27.224" v="1165" actId="27636"/>
          <ac:spMkLst>
            <pc:docMk/>
            <pc:sldMk cId="1642691300" sldId="267"/>
            <ac:spMk id="2" creationId="{C1342DF8-200A-5243-BEE7-FF500A19D2F6}"/>
          </ac:spMkLst>
        </pc:spChg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1423152249" sldId="271"/>
        </pc:sldMkLst>
      </pc:sldChg>
      <pc:sldChg chg="addSp delSp modSp mod">
        <pc:chgData name="Roman Zajíc" userId="f70e43e5-3e3e-49c1-aeb2-dadce56dd2d7" providerId="ADAL" clId="{A78EAFC5-7C34-4F7E-AF50-1F3A6C1E7F53}" dt="2023-06-06T10:30:55.334" v="1548" actId="1076"/>
        <pc:sldMkLst>
          <pc:docMk/>
          <pc:sldMk cId="424284221" sldId="273"/>
        </pc:sldMkLst>
        <pc:spChg chg="mod">
          <ac:chgData name="Roman Zajíc" userId="f70e43e5-3e3e-49c1-aeb2-dadce56dd2d7" providerId="ADAL" clId="{A78EAFC5-7C34-4F7E-AF50-1F3A6C1E7F53}" dt="2023-06-06T10:30:51.174" v="1547" actId="20577"/>
          <ac:spMkLst>
            <pc:docMk/>
            <pc:sldMk cId="424284221" sldId="273"/>
            <ac:spMk id="4" creationId="{42468CC2-0878-7BA1-7248-AD98205DC9B8}"/>
          </ac:spMkLst>
        </pc:spChg>
        <pc:graphicFrameChg chg="add del mod">
          <ac:chgData name="Roman Zajíc" userId="f70e43e5-3e3e-49c1-aeb2-dadce56dd2d7" providerId="ADAL" clId="{A78EAFC5-7C34-4F7E-AF50-1F3A6C1E7F53}" dt="2023-06-06T05:32:08.339" v="274" actId="478"/>
          <ac:graphicFrameMkLst>
            <pc:docMk/>
            <pc:sldMk cId="424284221" sldId="273"/>
            <ac:graphicFrameMk id="2" creationId="{440DD29B-3112-C8CE-750E-47DAF95134E7}"/>
          </ac:graphicFrameMkLst>
        </pc:graphicFrameChg>
        <pc:graphicFrameChg chg="add del mod">
          <ac:chgData name="Roman Zajíc" userId="f70e43e5-3e3e-49c1-aeb2-dadce56dd2d7" providerId="ADAL" clId="{A78EAFC5-7C34-4F7E-AF50-1F3A6C1E7F53}" dt="2023-06-06T05:32:14.123" v="276"/>
          <ac:graphicFrameMkLst>
            <pc:docMk/>
            <pc:sldMk cId="424284221" sldId="273"/>
            <ac:graphicFrameMk id="3" creationId="{EBB02C7B-2AEE-6204-6F45-6C88FFC52BC8}"/>
          </ac:graphicFrameMkLst>
        </pc:graphicFrameChg>
        <pc:picChg chg="add del mod">
          <ac:chgData name="Roman Zajíc" userId="f70e43e5-3e3e-49c1-aeb2-dadce56dd2d7" providerId="ADAL" clId="{A78EAFC5-7C34-4F7E-AF50-1F3A6C1E7F53}" dt="2023-06-06T10:30:37.838" v="1541" actId="478"/>
          <ac:picMkLst>
            <pc:docMk/>
            <pc:sldMk cId="424284221" sldId="273"/>
            <ac:picMk id="1026" creationId="{E2D3DBCA-8792-01B6-83D5-844870C9C4B6}"/>
          </ac:picMkLst>
        </pc:picChg>
        <pc:picChg chg="add mod">
          <ac:chgData name="Roman Zajíc" userId="f70e43e5-3e3e-49c1-aeb2-dadce56dd2d7" providerId="ADAL" clId="{A78EAFC5-7C34-4F7E-AF50-1F3A6C1E7F53}" dt="2023-06-06T10:30:55.334" v="1548" actId="1076"/>
          <ac:picMkLst>
            <pc:docMk/>
            <pc:sldMk cId="424284221" sldId="273"/>
            <ac:picMk id="1028" creationId="{2050ABBA-77F0-7F71-BFF4-DA02FACCB1C7}"/>
          </ac:picMkLst>
        </pc:picChg>
        <pc:picChg chg="del">
          <ac:chgData name="Roman Zajíc" userId="f70e43e5-3e3e-49c1-aeb2-dadce56dd2d7" providerId="ADAL" clId="{A78EAFC5-7C34-4F7E-AF50-1F3A6C1E7F53}" dt="2023-06-05T11:25:16.539" v="19" actId="478"/>
          <ac:picMkLst>
            <pc:docMk/>
            <pc:sldMk cId="424284221" sldId="273"/>
            <ac:picMk id="1032" creationId="{B0A45F70-840F-9DDE-4DA3-3E25D906FD16}"/>
          </ac:picMkLst>
        </pc:picChg>
      </pc:sldChg>
      <pc:sldChg chg="addSp modSp new del mod ord">
        <pc:chgData name="Roman Zajíc" userId="f70e43e5-3e3e-49c1-aeb2-dadce56dd2d7" providerId="ADAL" clId="{A78EAFC5-7C34-4F7E-AF50-1F3A6C1E7F53}" dt="2023-06-06T10:31:25.637" v="1550" actId="47"/>
        <pc:sldMkLst>
          <pc:docMk/>
          <pc:sldMk cId="435973922" sldId="274"/>
        </pc:sldMkLst>
        <pc:spChg chg="mod">
          <ac:chgData name="Roman Zajíc" userId="f70e43e5-3e3e-49c1-aeb2-dadce56dd2d7" providerId="ADAL" clId="{A78EAFC5-7C34-4F7E-AF50-1F3A6C1E7F53}" dt="2023-06-05T11:25:29.552" v="33" actId="20577"/>
          <ac:spMkLst>
            <pc:docMk/>
            <pc:sldMk cId="435973922" sldId="274"/>
            <ac:spMk id="2" creationId="{05774807-D52B-CF8D-EC13-690F01EAAF1E}"/>
          </ac:spMkLst>
        </pc:spChg>
        <pc:spChg chg="mod">
          <ac:chgData name="Roman Zajíc" userId="f70e43e5-3e3e-49c1-aeb2-dadce56dd2d7" providerId="ADAL" clId="{A78EAFC5-7C34-4F7E-AF50-1F3A6C1E7F53}" dt="2023-06-06T10:27:07.866" v="1537" actId="6549"/>
          <ac:spMkLst>
            <pc:docMk/>
            <pc:sldMk cId="435973922" sldId="274"/>
            <ac:spMk id="3" creationId="{0333715D-E984-39AC-00D3-D3F22DADEB49}"/>
          </ac:spMkLst>
        </pc:spChg>
        <pc:picChg chg="add mod">
          <ac:chgData name="Roman Zajíc" userId="f70e43e5-3e3e-49c1-aeb2-dadce56dd2d7" providerId="ADAL" clId="{A78EAFC5-7C34-4F7E-AF50-1F3A6C1E7F53}" dt="2023-06-06T10:31:08.787" v="1549" actId="1076"/>
          <ac:picMkLst>
            <pc:docMk/>
            <pc:sldMk cId="435973922" sldId="274"/>
            <ac:picMk id="4" creationId="{418D3BA7-41E4-2A0E-964C-B1297FCDA529}"/>
          </ac:picMkLst>
        </pc:picChg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3692099427" sldId="274"/>
        </pc:sldMkLst>
      </pc:sldChg>
      <pc:sldChg chg="addSp delSp modSp new mod">
        <pc:chgData name="Roman Zajíc" userId="f70e43e5-3e3e-49c1-aeb2-dadce56dd2d7" providerId="ADAL" clId="{A78EAFC5-7C34-4F7E-AF50-1F3A6C1E7F53}" dt="2023-06-06T10:05:11.936" v="1270" actId="14100"/>
        <pc:sldMkLst>
          <pc:docMk/>
          <pc:sldMk cId="3781197473" sldId="275"/>
        </pc:sldMkLst>
        <pc:spChg chg="del mod">
          <ac:chgData name="Roman Zajíc" userId="f70e43e5-3e3e-49c1-aeb2-dadce56dd2d7" providerId="ADAL" clId="{A78EAFC5-7C34-4F7E-AF50-1F3A6C1E7F53}" dt="2023-06-06T10:04:58.410" v="1264" actId="478"/>
          <ac:spMkLst>
            <pc:docMk/>
            <pc:sldMk cId="3781197473" sldId="275"/>
            <ac:spMk id="2" creationId="{3FC04F6C-18A8-3549-6032-300E3FC53528}"/>
          </ac:spMkLst>
        </pc:spChg>
        <pc:spChg chg="del">
          <ac:chgData name="Roman Zajíc" userId="f70e43e5-3e3e-49c1-aeb2-dadce56dd2d7" providerId="ADAL" clId="{A78EAFC5-7C34-4F7E-AF50-1F3A6C1E7F53}" dt="2023-06-06T05:32:25.415" v="277"/>
          <ac:spMkLst>
            <pc:docMk/>
            <pc:sldMk cId="3781197473" sldId="275"/>
            <ac:spMk id="3" creationId="{6AAF84E9-8715-610A-DF26-B724FBFAF8F6}"/>
          </ac:spMkLst>
        </pc:spChg>
        <pc:spChg chg="add del mod">
          <ac:chgData name="Roman Zajíc" userId="f70e43e5-3e3e-49c1-aeb2-dadce56dd2d7" providerId="ADAL" clId="{A78EAFC5-7C34-4F7E-AF50-1F3A6C1E7F53}" dt="2023-06-06T05:33:31.104" v="279" actId="22"/>
          <ac:spMkLst>
            <pc:docMk/>
            <pc:sldMk cId="3781197473" sldId="275"/>
            <ac:spMk id="6" creationId="{56E0314E-B260-538E-96EB-E3FA9B1EA745}"/>
          </ac:spMkLst>
        </pc:spChg>
        <pc:spChg chg="add del mod">
          <ac:chgData name="Roman Zajíc" userId="f70e43e5-3e3e-49c1-aeb2-dadce56dd2d7" providerId="ADAL" clId="{A78EAFC5-7C34-4F7E-AF50-1F3A6C1E7F53}" dt="2023-06-06T10:05:04.837" v="1267" actId="478"/>
          <ac:spMkLst>
            <pc:docMk/>
            <pc:sldMk cId="3781197473" sldId="275"/>
            <ac:spMk id="10" creationId="{4F32829E-6E2A-22FF-7270-5AC9D863DA6B}"/>
          </ac:spMkLst>
        </pc:spChg>
        <pc:graphicFrameChg chg="add del mod">
          <ac:chgData name="Roman Zajíc" userId="f70e43e5-3e3e-49c1-aeb2-dadce56dd2d7" providerId="ADAL" clId="{A78EAFC5-7C34-4F7E-AF50-1F3A6C1E7F53}" dt="2023-06-06T05:32:30.723" v="278" actId="478"/>
          <ac:graphicFrameMkLst>
            <pc:docMk/>
            <pc:sldMk cId="3781197473" sldId="275"/>
            <ac:graphicFrameMk id="4" creationId="{58A18171-5A9F-9CD5-2206-F14237F94052}"/>
          </ac:graphicFrameMkLst>
        </pc:graphicFrameChg>
        <pc:picChg chg="add mod ord">
          <ac:chgData name="Roman Zajíc" userId="f70e43e5-3e3e-49c1-aeb2-dadce56dd2d7" providerId="ADAL" clId="{A78EAFC5-7C34-4F7E-AF50-1F3A6C1E7F53}" dt="2023-06-06T10:05:11.936" v="1270" actId="14100"/>
          <ac:picMkLst>
            <pc:docMk/>
            <pc:sldMk cId="3781197473" sldId="275"/>
            <ac:picMk id="8" creationId="{A844E596-B211-8553-D521-2E7D3C44540B}"/>
          </ac:picMkLst>
        </pc:picChg>
      </pc:sldChg>
      <pc:sldChg chg="addSp delSp modSp new mod modClrScheme chgLayout">
        <pc:chgData name="Roman Zajíc" userId="f70e43e5-3e3e-49c1-aeb2-dadce56dd2d7" providerId="ADAL" clId="{A78EAFC5-7C34-4F7E-AF50-1F3A6C1E7F53}" dt="2023-06-06T05:50:08.708" v="357" actId="113"/>
        <pc:sldMkLst>
          <pc:docMk/>
          <pc:sldMk cId="3540321814" sldId="276"/>
        </pc:sldMkLst>
        <pc:spChg chg="del mod ord">
          <ac:chgData name="Roman Zajíc" userId="f70e43e5-3e3e-49c1-aeb2-dadce56dd2d7" providerId="ADAL" clId="{A78EAFC5-7C34-4F7E-AF50-1F3A6C1E7F53}" dt="2023-06-06T05:50:02.332" v="348" actId="700"/>
          <ac:spMkLst>
            <pc:docMk/>
            <pc:sldMk cId="3540321814" sldId="276"/>
            <ac:spMk id="2" creationId="{0BFD7E5A-ADDE-E7C7-672D-A0FD7C656DB9}"/>
          </ac:spMkLst>
        </pc:spChg>
        <pc:spChg chg="add del mod ord">
          <ac:chgData name="Roman Zajíc" userId="f70e43e5-3e3e-49c1-aeb2-dadce56dd2d7" providerId="ADAL" clId="{A78EAFC5-7C34-4F7E-AF50-1F3A6C1E7F53}" dt="2023-06-06T05:50:02.332" v="348" actId="700"/>
          <ac:spMkLst>
            <pc:docMk/>
            <pc:sldMk cId="3540321814" sldId="276"/>
            <ac:spMk id="3" creationId="{3C03F94B-1DCA-1790-7BDD-FF34A15F2CA6}"/>
          </ac:spMkLst>
        </pc:spChg>
        <pc:spChg chg="add mod ord">
          <ac:chgData name="Roman Zajíc" userId="f70e43e5-3e3e-49c1-aeb2-dadce56dd2d7" providerId="ADAL" clId="{A78EAFC5-7C34-4F7E-AF50-1F3A6C1E7F53}" dt="2023-06-06T05:50:08.708" v="357" actId="113"/>
          <ac:spMkLst>
            <pc:docMk/>
            <pc:sldMk cId="3540321814" sldId="276"/>
            <ac:spMk id="5" creationId="{047E6A16-DE6E-5734-3CAB-802E56D9CF46}"/>
          </ac:spMkLst>
        </pc:spChg>
        <pc:spChg chg="add mod ord">
          <ac:chgData name="Roman Zajíc" userId="f70e43e5-3e3e-49c1-aeb2-dadce56dd2d7" providerId="ADAL" clId="{A78EAFC5-7C34-4F7E-AF50-1F3A6C1E7F53}" dt="2023-06-06T05:50:02.332" v="348" actId="700"/>
          <ac:spMkLst>
            <pc:docMk/>
            <pc:sldMk cId="3540321814" sldId="276"/>
            <ac:spMk id="6" creationId="{BC48BB1A-050B-BF2B-2ED9-F54AAC9C68A1}"/>
          </ac:spMkLst>
        </pc:spChg>
        <pc:picChg chg="add del mod">
          <ac:chgData name="Roman Zajíc" userId="f70e43e5-3e3e-49c1-aeb2-dadce56dd2d7" providerId="ADAL" clId="{A78EAFC5-7C34-4F7E-AF50-1F3A6C1E7F53}" dt="2023-06-06T05:37:57.283" v="316"/>
          <ac:picMkLst>
            <pc:docMk/>
            <pc:sldMk cId="3540321814" sldId="276"/>
            <ac:picMk id="4" creationId="{61BE63F3-6561-FC12-428D-8EBBAAB9B5E5}"/>
          </ac:picMkLst>
        </pc:picChg>
      </pc:sldChg>
      <pc:sldChg chg="delCm">
        <pc:chgData name="Roman Zajíc" userId="f70e43e5-3e3e-49c1-aeb2-dadce56dd2d7" providerId="ADAL" clId="{A78EAFC5-7C34-4F7E-AF50-1F3A6C1E7F53}" dt="2023-06-06T07:43:40.180" v="947"/>
        <pc:sldMkLst>
          <pc:docMk/>
          <pc:sldMk cId="1285951823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man Zajíc" userId="f70e43e5-3e3e-49c1-aeb2-dadce56dd2d7" providerId="ADAL" clId="{A78EAFC5-7C34-4F7E-AF50-1F3A6C1E7F53}" dt="2023-06-06T07:43:35.879" v="944"/>
              <pc2:cmMkLst xmlns:pc2="http://schemas.microsoft.com/office/powerpoint/2019/9/main/command">
                <pc:docMk/>
                <pc:sldMk cId="1285951823" sldId="280"/>
                <pc2:cmMk id="{55D32512-DB45-472E-A6AB-C4A619C52232}"/>
              </pc2:cmMkLst>
            </pc226:cmChg>
            <pc226:cmChg xmlns:pc226="http://schemas.microsoft.com/office/powerpoint/2022/06/main/command" chg="del">
              <pc226:chgData name="Roman Zajíc" userId="f70e43e5-3e3e-49c1-aeb2-dadce56dd2d7" providerId="ADAL" clId="{A78EAFC5-7C34-4F7E-AF50-1F3A6C1E7F53}" dt="2023-06-06T07:43:40.180" v="947"/>
              <pc2:cmMkLst xmlns:pc2="http://schemas.microsoft.com/office/powerpoint/2019/9/main/command">
                <pc:docMk/>
                <pc:sldMk cId="1285951823" sldId="280"/>
                <pc2:cmMk id="{47701134-C621-4C26-81B3-512235C213BD}"/>
              </pc2:cmMkLst>
            </pc226:cmChg>
            <pc226:cmChg xmlns:pc226="http://schemas.microsoft.com/office/powerpoint/2022/06/main/command" chg="del">
              <pc226:chgData name="Roman Zajíc" userId="f70e43e5-3e3e-49c1-aeb2-dadce56dd2d7" providerId="ADAL" clId="{A78EAFC5-7C34-4F7E-AF50-1F3A6C1E7F53}" dt="2023-06-06T07:43:35.050" v="943"/>
              <pc2:cmMkLst xmlns:pc2="http://schemas.microsoft.com/office/powerpoint/2019/9/main/command">
                <pc:docMk/>
                <pc:sldMk cId="1285951823" sldId="280"/>
                <pc2:cmMk id="{479C9A88-EC77-4CCF-A323-5BE20B009EDC}"/>
              </pc2:cmMkLst>
            </pc226:cmChg>
            <pc226:cmChg xmlns:pc226="http://schemas.microsoft.com/office/powerpoint/2022/06/main/command" chg="del">
              <pc226:chgData name="Roman Zajíc" userId="f70e43e5-3e3e-49c1-aeb2-dadce56dd2d7" providerId="ADAL" clId="{A78EAFC5-7C34-4F7E-AF50-1F3A6C1E7F53}" dt="2023-06-06T07:43:32.972" v="941"/>
              <pc2:cmMkLst xmlns:pc2="http://schemas.microsoft.com/office/powerpoint/2019/9/main/command">
                <pc:docMk/>
                <pc:sldMk cId="1285951823" sldId="280"/>
                <pc2:cmMk id="{644578A4-6CD4-4CCE-AB9D-BF6456C81BED}"/>
              </pc2:cmMkLst>
            </pc226:cmChg>
            <pc226:cmChg xmlns:pc226="http://schemas.microsoft.com/office/powerpoint/2022/06/main/command" chg="del">
              <pc226:chgData name="Roman Zajíc" userId="f70e43e5-3e3e-49c1-aeb2-dadce56dd2d7" providerId="ADAL" clId="{A78EAFC5-7C34-4F7E-AF50-1F3A6C1E7F53}" dt="2023-06-06T07:43:36.501" v="945"/>
              <pc2:cmMkLst xmlns:pc2="http://schemas.microsoft.com/office/powerpoint/2019/9/main/command">
                <pc:docMk/>
                <pc:sldMk cId="1285951823" sldId="280"/>
                <pc2:cmMk id="{2C08EAC0-4C44-4B11-AE19-C042EBCA5400}"/>
              </pc2:cmMkLst>
            </pc226:cmChg>
            <pc226:cmChg xmlns:pc226="http://schemas.microsoft.com/office/powerpoint/2022/06/main/command" chg="del">
              <pc226:chgData name="Roman Zajíc" userId="f70e43e5-3e3e-49c1-aeb2-dadce56dd2d7" providerId="ADAL" clId="{A78EAFC5-7C34-4F7E-AF50-1F3A6C1E7F53}" dt="2023-06-06T07:43:33.734" v="942"/>
              <pc2:cmMkLst xmlns:pc2="http://schemas.microsoft.com/office/powerpoint/2019/9/main/command">
                <pc:docMk/>
                <pc:sldMk cId="1285951823" sldId="280"/>
                <pc2:cmMk id="{9EEB6AC1-62FE-4EE1-B107-8579D6111EFB}"/>
              </pc2:cmMkLst>
            </pc226:cmChg>
            <pc226:cmChg xmlns:pc226="http://schemas.microsoft.com/office/powerpoint/2022/06/main/command" chg="del">
              <pc226:chgData name="Roman Zajíc" userId="f70e43e5-3e3e-49c1-aeb2-dadce56dd2d7" providerId="ADAL" clId="{A78EAFC5-7C34-4F7E-AF50-1F3A6C1E7F53}" dt="2023-06-06T07:43:38.435" v="946"/>
              <pc2:cmMkLst xmlns:pc2="http://schemas.microsoft.com/office/powerpoint/2019/9/main/command">
                <pc:docMk/>
                <pc:sldMk cId="1285951823" sldId="280"/>
                <pc2:cmMk id="{56B3EDD8-14B3-4A88-9C5F-8C04EE0A9933}"/>
              </pc2:cmMkLst>
            </pc226:cmChg>
          </p:ext>
        </pc:extLst>
      </pc:sldChg>
      <pc:sldChg chg="modSp">
        <pc:chgData name="Roman Zajíc" userId="f70e43e5-3e3e-49c1-aeb2-dadce56dd2d7" providerId="ADAL" clId="{A78EAFC5-7C34-4F7E-AF50-1F3A6C1E7F53}" dt="2023-06-06T08:53:54.442" v="1182" actId="113"/>
        <pc:sldMkLst>
          <pc:docMk/>
          <pc:sldMk cId="0" sldId="319"/>
        </pc:sldMkLst>
        <pc:spChg chg="mod">
          <ac:chgData name="Roman Zajíc" userId="f70e43e5-3e3e-49c1-aeb2-dadce56dd2d7" providerId="ADAL" clId="{A78EAFC5-7C34-4F7E-AF50-1F3A6C1E7F53}" dt="2023-06-06T08:53:54.442" v="1182" actId="113"/>
          <ac:spMkLst>
            <pc:docMk/>
            <pc:sldMk cId="0" sldId="319"/>
            <ac:spMk id="180227" creationId="{A059A097-8612-1EB8-A7C2-6D2D98025D57}"/>
          </ac:spMkLst>
        </pc:spChg>
      </pc:sldChg>
      <pc:sldChg chg="modSp">
        <pc:chgData name="Roman Zajíc" userId="f70e43e5-3e3e-49c1-aeb2-dadce56dd2d7" providerId="ADAL" clId="{A78EAFC5-7C34-4F7E-AF50-1F3A6C1E7F53}" dt="2023-06-06T10:43:53.399" v="1729" actId="113"/>
        <pc:sldMkLst>
          <pc:docMk/>
          <pc:sldMk cId="0" sldId="320"/>
        </pc:sldMkLst>
        <pc:spChg chg="mod">
          <ac:chgData name="Roman Zajíc" userId="f70e43e5-3e3e-49c1-aeb2-dadce56dd2d7" providerId="ADAL" clId="{A78EAFC5-7C34-4F7E-AF50-1F3A6C1E7F53}" dt="2023-06-06T10:43:53.399" v="1729" actId="113"/>
          <ac:spMkLst>
            <pc:docMk/>
            <pc:sldMk cId="0" sldId="320"/>
            <ac:spMk id="181251" creationId="{A496884A-AB33-F671-A2AF-6E0391E3130F}"/>
          </ac:spMkLst>
        </pc:spChg>
      </pc:sldChg>
      <pc:sldChg chg="add">
        <pc:chgData name="Roman Zajíc" userId="f70e43e5-3e3e-49c1-aeb2-dadce56dd2d7" providerId="ADAL" clId="{A78EAFC5-7C34-4F7E-AF50-1F3A6C1E7F53}" dt="2023-06-06T07:49:02.231" v="1044"/>
        <pc:sldMkLst>
          <pc:docMk/>
          <pc:sldMk cId="3566683748" sldId="328"/>
        </pc:sldMkLst>
      </pc:sldChg>
      <pc:sldChg chg="modSp mod">
        <pc:chgData name="Roman Zajíc" userId="f70e43e5-3e3e-49c1-aeb2-dadce56dd2d7" providerId="ADAL" clId="{A78EAFC5-7C34-4F7E-AF50-1F3A6C1E7F53}" dt="2023-06-06T10:44:11.368" v="1731" actId="113"/>
        <pc:sldMkLst>
          <pc:docMk/>
          <pc:sldMk cId="0" sldId="333"/>
        </pc:sldMkLst>
        <pc:spChg chg="mod">
          <ac:chgData name="Roman Zajíc" userId="f70e43e5-3e3e-49c1-aeb2-dadce56dd2d7" providerId="ADAL" clId="{A78EAFC5-7C34-4F7E-AF50-1F3A6C1E7F53}" dt="2023-06-06T10:44:11.368" v="1731" actId="113"/>
          <ac:spMkLst>
            <pc:docMk/>
            <pc:sldMk cId="0" sldId="333"/>
            <ac:spMk id="38914" creationId="{BFC31EE6-2BF4-9EB3-626F-10F774302BAF}"/>
          </ac:spMkLst>
        </pc:spChg>
      </pc:sldChg>
      <pc:sldChg chg="add del modNotesTx">
        <pc:chgData name="Roman Zajíc" userId="f70e43e5-3e3e-49c1-aeb2-dadce56dd2d7" providerId="ADAL" clId="{A78EAFC5-7C34-4F7E-AF50-1F3A6C1E7F53}" dt="2023-06-06T10:35:05.486" v="1691" actId="20577"/>
        <pc:sldMkLst>
          <pc:docMk/>
          <pc:sldMk cId="2297996852" sldId="370"/>
        </pc:sldMkLst>
      </pc:sldChg>
      <pc:sldChg chg="delSp modSp mod">
        <pc:chgData name="Roman Zajíc" userId="f70e43e5-3e3e-49c1-aeb2-dadce56dd2d7" providerId="ADAL" clId="{A78EAFC5-7C34-4F7E-AF50-1F3A6C1E7F53}" dt="2023-06-06T05:57:44.416" v="364" actId="403"/>
        <pc:sldMkLst>
          <pc:docMk/>
          <pc:sldMk cId="1232775425" sldId="374"/>
        </pc:sldMkLst>
        <pc:spChg chg="del">
          <ac:chgData name="Roman Zajíc" userId="f70e43e5-3e3e-49c1-aeb2-dadce56dd2d7" providerId="ADAL" clId="{A78EAFC5-7C34-4F7E-AF50-1F3A6C1E7F53}" dt="2023-06-06T05:57:33.303" v="360" actId="478"/>
          <ac:spMkLst>
            <pc:docMk/>
            <pc:sldMk cId="1232775425" sldId="374"/>
            <ac:spMk id="6" creationId="{F7A53178-3870-A66A-4051-B5A6CF2E451D}"/>
          </ac:spMkLst>
        </pc:spChg>
        <pc:graphicFrameChg chg="mod modGraphic">
          <ac:chgData name="Roman Zajíc" userId="f70e43e5-3e3e-49c1-aeb2-dadce56dd2d7" providerId="ADAL" clId="{A78EAFC5-7C34-4F7E-AF50-1F3A6C1E7F53}" dt="2023-06-06T05:57:44.416" v="364" actId="403"/>
          <ac:graphicFrameMkLst>
            <pc:docMk/>
            <pc:sldMk cId="1232775425" sldId="374"/>
            <ac:graphicFrameMk id="2" creationId="{6E5CFB1C-AEA1-69A1-8AC7-91EFF8F6A886}"/>
          </ac:graphicFrameMkLst>
        </pc:graphicFrameChg>
      </pc:sldChg>
      <pc:sldChg chg="del">
        <pc:chgData name="Roman Zajíc" userId="f70e43e5-3e3e-49c1-aeb2-dadce56dd2d7" providerId="ADAL" clId="{A78EAFC5-7C34-4F7E-AF50-1F3A6C1E7F53}" dt="2023-06-06T10:52:24.843" v="1844" actId="2696"/>
        <pc:sldMkLst>
          <pc:docMk/>
          <pc:sldMk cId="3076013555" sldId="393"/>
        </pc:sldMkLst>
      </pc:sldChg>
      <pc:sldChg chg="add">
        <pc:chgData name="Roman Zajíc" userId="f70e43e5-3e3e-49c1-aeb2-dadce56dd2d7" providerId="ADAL" clId="{A78EAFC5-7C34-4F7E-AF50-1F3A6C1E7F53}" dt="2023-06-06T10:52:27.066" v="1845"/>
        <pc:sldMkLst>
          <pc:docMk/>
          <pc:sldMk cId="4003840893" sldId="393"/>
        </pc:sldMkLst>
      </pc:sldChg>
      <pc:sldChg chg="new del">
        <pc:chgData name="Roman Zajíc" userId="f70e43e5-3e3e-49c1-aeb2-dadce56dd2d7" providerId="ADAL" clId="{A78EAFC5-7C34-4F7E-AF50-1F3A6C1E7F53}" dt="2023-06-06T05:48:12.229" v="331" actId="47"/>
        <pc:sldMkLst>
          <pc:docMk/>
          <pc:sldMk cId="2844033556" sldId="396"/>
        </pc:sldMkLst>
      </pc:sldChg>
      <pc:sldChg chg="add del">
        <pc:chgData name="Roman Zajíc" userId="f70e43e5-3e3e-49c1-aeb2-dadce56dd2d7" providerId="ADAL" clId="{A78EAFC5-7C34-4F7E-AF50-1F3A6C1E7F53}" dt="2023-06-06T05:48:12.229" v="331" actId="47"/>
        <pc:sldMkLst>
          <pc:docMk/>
          <pc:sldMk cId="1456009017" sldId="397"/>
        </pc:sldMkLst>
      </pc:sldChg>
      <pc:sldChg chg="addSp delSp modSp mod modClrScheme chgLayout">
        <pc:chgData name="Roman Zajíc" userId="f70e43e5-3e3e-49c1-aeb2-dadce56dd2d7" providerId="ADAL" clId="{A78EAFC5-7C34-4F7E-AF50-1F3A6C1E7F53}" dt="2023-06-06T08:53:13.336" v="1177" actId="403"/>
        <pc:sldMkLst>
          <pc:docMk/>
          <pc:sldMk cId="1323576802" sldId="398"/>
        </pc:sldMkLst>
        <pc:spChg chg="del mod ord">
          <ac:chgData name="Roman Zajíc" userId="f70e43e5-3e3e-49c1-aeb2-dadce56dd2d7" providerId="ADAL" clId="{A78EAFC5-7C34-4F7E-AF50-1F3A6C1E7F53}" dt="2023-06-06T05:47:47.995" v="320" actId="700"/>
          <ac:spMkLst>
            <pc:docMk/>
            <pc:sldMk cId="1323576802" sldId="398"/>
            <ac:spMk id="2" creationId="{0BFD7E5A-ADDE-E7C7-672D-A0FD7C656DB9}"/>
          </ac:spMkLst>
        </pc:spChg>
        <pc:spChg chg="del mod ord">
          <ac:chgData name="Roman Zajíc" userId="f70e43e5-3e3e-49c1-aeb2-dadce56dd2d7" providerId="ADAL" clId="{A78EAFC5-7C34-4F7E-AF50-1F3A6C1E7F53}" dt="2023-06-06T05:47:47.995" v="320" actId="700"/>
          <ac:spMkLst>
            <pc:docMk/>
            <pc:sldMk cId="1323576802" sldId="398"/>
            <ac:spMk id="3" creationId="{3C03F94B-1DCA-1790-7BDD-FF34A15F2CA6}"/>
          </ac:spMkLst>
        </pc:spChg>
        <pc:spChg chg="add mod ord">
          <ac:chgData name="Roman Zajíc" userId="f70e43e5-3e3e-49c1-aeb2-dadce56dd2d7" providerId="ADAL" clId="{A78EAFC5-7C34-4F7E-AF50-1F3A6C1E7F53}" dt="2023-06-06T05:48:59.366" v="347" actId="113"/>
          <ac:spMkLst>
            <pc:docMk/>
            <pc:sldMk cId="1323576802" sldId="398"/>
            <ac:spMk id="4" creationId="{A2119B98-EF39-569E-772A-AA1502CD7595}"/>
          </ac:spMkLst>
        </pc:spChg>
        <pc:spChg chg="add mod ord">
          <ac:chgData name="Roman Zajíc" userId="f70e43e5-3e3e-49c1-aeb2-dadce56dd2d7" providerId="ADAL" clId="{A78EAFC5-7C34-4F7E-AF50-1F3A6C1E7F53}" dt="2023-06-06T08:53:13.336" v="1177" actId="403"/>
          <ac:spMkLst>
            <pc:docMk/>
            <pc:sldMk cId="1323576802" sldId="398"/>
            <ac:spMk id="5" creationId="{BBAB0A94-4487-3C17-2EC2-DF793108E68F}"/>
          </ac:spMkLst>
        </pc:spChg>
      </pc:sldChg>
      <pc:sldChg chg="del">
        <pc:chgData name="Roman Zajíc" userId="f70e43e5-3e3e-49c1-aeb2-dadce56dd2d7" providerId="ADAL" clId="{A78EAFC5-7C34-4F7E-AF50-1F3A6C1E7F53}" dt="2023-06-06T10:52:24.843" v="1844" actId="2696"/>
        <pc:sldMkLst>
          <pc:docMk/>
          <pc:sldMk cId="2277076454" sldId="457"/>
        </pc:sldMkLst>
      </pc:sldChg>
      <pc:sldChg chg="add setBg">
        <pc:chgData name="Roman Zajíc" userId="f70e43e5-3e3e-49c1-aeb2-dadce56dd2d7" providerId="ADAL" clId="{A78EAFC5-7C34-4F7E-AF50-1F3A6C1E7F53}" dt="2023-06-06T10:52:27.066" v="1845"/>
        <pc:sldMkLst>
          <pc:docMk/>
          <pc:sldMk cId="2819672841" sldId="457"/>
        </pc:sldMkLst>
      </pc:sldChg>
      <pc:sldChg chg="add">
        <pc:chgData name="Roman Zajíc" userId="f70e43e5-3e3e-49c1-aeb2-dadce56dd2d7" providerId="ADAL" clId="{A78EAFC5-7C34-4F7E-AF50-1F3A6C1E7F53}" dt="2023-06-06T10:52:27.066" v="1845"/>
        <pc:sldMkLst>
          <pc:docMk/>
          <pc:sldMk cId="2906823131" sldId="521"/>
        </pc:sldMkLst>
      </pc:sldChg>
      <pc:sldChg chg="modSp del mod">
        <pc:chgData name="Roman Zajíc" userId="f70e43e5-3e3e-49c1-aeb2-dadce56dd2d7" providerId="ADAL" clId="{A78EAFC5-7C34-4F7E-AF50-1F3A6C1E7F53}" dt="2023-06-06T10:52:24.843" v="1844" actId="2696"/>
        <pc:sldMkLst>
          <pc:docMk/>
          <pc:sldMk cId="2961182509" sldId="521"/>
        </pc:sldMkLst>
        <pc:graphicFrameChg chg="mod modGraphic">
          <ac:chgData name="Roman Zajíc" userId="f70e43e5-3e3e-49c1-aeb2-dadce56dd2d7" providerId="ADAL" clId="{A78EAFC5-7C34-4F7E-AF50-1F3A6C1E7F53}" dt="2023-06-06T07:45:41.527" v="949" actId="403"/>
          <ac:graphicFrameMkLst>
            <pc:docMk/>
            <pc:sldMk cId="2961182509" sldId="521"/>
            <ac:graphicFrameMk id="6" creationId="{63692A9E-C553-4980-B8F8-4F9525EA2B8F}"/>
          </ac:graphicFrameMkLst>
        </pc:graphicFrameChg>
      </pc:sldChg>
      <pc:sldChg chg="add">
        <pc:chgData name="Roman Zajíc" userId="f70e43e5-3e3e-49c1-aeb2-dadce56dd2d7" providerId="ADAL" clId="{A78EAFC5-7C34-4F7E-AF50-1F3A6C1E7F53}" dt="2023-06-06T10:52:27.066" v="1845"/>
        <pc:sldMkLst>
          <pc:docMk/>
          <pc:sldMk cId="2864669065" sldId="908"/>
        </pc:sldMkLst>
      </pc:sldChg>
      <pc:sldChg chg="del">
        <pc:chgData name="Roman Zajíc" userId="f70e43e5-3e3e-49c1-aeb2-dadce56dd2d7" providerId="ADAL" clId="{A78EAFC5-7C34-4F7E-AF50-1F3A6C1E7F53}" dt="2023-06-06T10:52:24.843" v="1844" actId="2696"/>
        <pc:sldMkLst>
          <pc:docMk/>
          <pc:sldMk cId="3206374860" sldId="908"/>
        </pc:sldMkLst>
      </pc:sldChg>
      <pc:sldChg chg="modNotesTx">
        <pc:chgData name="Roman Zajíc" userId="f70e43e5-3e3e-49c1-aeb2-dadce56dd2d7" providerId="ADAL" clId="{A78EAFC5-7C34-4F7E-AF50-1F3A6C1E7F53}" dt="2023-06-06T10:41:39.783" v="1726" actId="20577"/>
        <pc:sldMkLst>
          <pc:docMk/>
          <pc:sldMk cId="2061218184" sldId="2455"/>
        </pc:sldMkLst>
      </pc:sldChg>
      <pc:sldChg chg="modNotesTx">
        <pc:chgData name="Roman Zajíc" userId="f70e43e5-3e3e-49c1-aeb2-dadce56dd2d7" providerId="ADAL" clId="{A78EAFC5-7C34-4F7E-AF50-1F3A6C1E7F53}" dt="2023-06-06T10:48:05.726" v="1820" actId="20577"/>
        <pc:sldMkLst>
          <pc:docMk/>
          <pc:sldMk cId="1685876922" sldId="2456"/>
        </pc:sldMkLst>
      </pc:sldChg>
      <pc:sldChg chg="modSp add mod">
        <pc:chgData name="Roman Zajíc" userId="f70e43e5-3e3e-49c1-aeb2-dadce56dd2d7" providerId="ADAL" clId="{A78EAFC5-7C34-4F7E-AF50-1F3A6C1E7F53}" dt="2023-06-06T06:26:45.180" v="373" actId="20577"/>
        <pc:sldMkLst>
          <pc:docMk/>
          <pc:sldMk cId="2316768471" sldId="2457"/>
        </pc:sldMkLst>
        <pc:spChg chg="mod">
          <ac:chgData name="Roman Zajíc" userId="f70e43e5-3e3e-49c1-aeb2-dadce56dd2d7" providerId="ADAL" clId="{A78EAFC5-7C34-4F7E-AF50-1F3A6C1E7F53}" dt="2023-06-06T06:26:45.180" v="373" actId="20577"/>
          <ac:spMkLst>
            <pc:docMk/>
            <pc:sldMk cId="2316768471" sldId="2457"/>
            <ac:spMk id="5" creationId="{047E6A16-DE6E-5734-3CAB-802E56D9CF46}"/>
          </ac:spMkLst>
        </pc:spChg>
      </pc:sldChg>
      <pc:sldChg chg="modSp new del mod">
        <pc:chgData name="Roman Zajíc" userId="f70e43e5-3e3e-49c1-aeb2-dadce56dd2d7" providerId="ADAL" clId="{A78EAFC5-7C34-4F7E-AF50-1F3A6C1E7F53}" dt="2023-06-06T06:46:46.430" v="873" actId="47"/>
        <pc:sldMkLst>
          <pc:docMk/>
          <pc:sldMk cId="3718688502" sldId="2458"/>
        </pc:sldMkLst>
        <pc:spChg chg="mod">
          <ac:chgData name="Roman Zajíc" userId="f70e43e5-3e3e-49c1-aeb2-dadce56dd2d7" providerId="ADAL" clId="{A78EAFC5-7C34-4F7E-AF50-1F3A6C1E7F53}" dt="2023-06-06T06:34:55.101" v="399" actId="20577"/>
          <ac:spMkLst>
            <pc:docMk/>
            <pc:sldMk cId="3718688502" sldId="2458"/>
            <ac:spMk id="2" creationId="{8E663AE6-7173-BB17-ECE6-FD8B4E23D46C}"/>
          </ac:spMkLst>
        </pc:spChg>
      </pc:sldChg>
      <pc:sldChg chg="modSp add mod">
        <pc:chgData name="Roman Zajíc" userId="f70e43e5-3e3e-49c1-aeb2-dadce56dd2d7" providerId="ADAL" clId="{A78EAFC5-7C34-4F7E-AF50-1F3A6C1E7F53}" dt="2023-06-06T07:48:37.075" v="1042" actId="27636"/>
        <pc:sldMkLst>
          <pc:docMk/>
          <pc:sldMk cId="1315080123" sldId="2459"/>
        </pc:sldMkLst>
        <pc:spChg chg="mod">
          <ac:chgData name="Roman Zajíc" userId="f70e43e5-3e3e-49c1-aeb2-dadce56dd2d7" providerId="ADAL" clId="{A78EAFC5-7C34-4F7E-AF50-1F3A6C1E7F53}" dt="2023-06-06T07:48:07.463" v="985" actId="20577"/>
          <ac:spMkLst>
            <pc:docMk/>
            <pc:sldMk cId="1315080123" sldId="2459"/>
            <ac:spMk id="5" creationId="{047E6A16-DE6E-5734-3CAB-802E56D9CF46}"/>
          </ac:spMkLst>
        </pc:spChg>
        <pc:spChg chg="mod">
          <ac:chgData name="Roman Zajíc" userId="f70e43e5-3e3e-49c1-aeb2-dadce56dd2d7" providerId="ADAL" clId="{A78EAFC5-7C34-4F7E-AF50-1F3A6C1E7F53}" dt="2023-06-06T07:48:37.075" v="1042" actId="27636"/>
          <ac:spMkLst>
            <pc:docMk/>
            <pc:sldMk cId="1315080123" sldId="2459"/>
            <ac:spMk id="6" creationId="{BC48BB1A-050B-BF2B-2ED9-F54AAC9C68A1}"/>
          </ac:spMkLst>
        </pc:spChg>
      </pc:sldChg>
      <pc:sldChg chg="add">
        <pc:chgData name="Roman Zajíc" userId="f70e43e5-3e3e-49c1-aeb2-dadce56dd2d7" providerId="ADAL" clId="{A78EAFC5-7C34-4F7E-AF50-1F3A6C1E7F53}" dt="2023-06-06T10:52:27.066" v="1845"/>
        <pc:sldMkLst>
          <pc:docMk/>
          <pc:sldMk cId="2417780673" sldId="2460"/>
        </pc:sldMkLst>
      </pc:sldChg>
      <pc:sldChg chg="modSp new del mod">
        <pc:chgData name="Roman Zajíc" userId="f70e43e5-3e3e-49c1-aeb2-dadce56dd2d7" providerId="ADAL" clId="{A78EAFC5-7C34-4F7E-AF50-1F3A6C1E7F53}" dt="2023-06-06T10:52:24.843" v="1844" actId="2696"/>
        <pc:sldMkLst>
          <pc:docMk/>
          <pc:sldMk cId="4168574271" sldId="2460"/>
        </pc:sldMkLst>
        <pc:spChg chg="mod">
          <ac:chgData name="Roman Zajíc" userId="f70e43e5-3e3e-49c1-aeb2-dadce56dd2d7" providerId="ADAL" clId="{A78EAFC5-7C34-4F7E-AF50-1F3A6C1E7F53}" dt="2023-06-06T07:46:21.896" v="968" actId="20577"/>
          <ac:spMkLst>
            <pc:docMk/>
            <pc:sldMk cId="4168574271" sldId="2460"/>
            <ac:spMk id="2" creationId="{072E11CC-FCE3-2BE9-6A62-8DC30B13FBF4}"/>
          </ac:spMkLst>
        </pc:spChg>
        <pc:spChg chg="mod">
          <ac:chgData name="Roman Zajíc" userId="f70e43e5-3e3e-49c1-aeb2-dadce56dd2d7" providerId="ADAL" clId="{A78EAFC5-7C34-4F7E-AF50-1F3A6C1E7F53}" dt="2023-06-06T10:45:22.915" v="1735" actId="27636"/>
          <ac:spMkLst>
            <pc:docMk/>
            <pc:sldMk cId="4168574271" sldId="2460"/>
            <ac:spMk id="3" creationId="{9A505199-2E8C-374A-DA9F-A102E8E2B998}"/>
          </ac:spMkLst>
        </pc:spChg>
      </pc:sldChg>
      <pc:sldChg chg="add">
        <pc:chgData name="Roman Zajíc" userId="f70e43e5-3e3e-49c1-aeb2-dadce56dd2d7" providerId="ADAL" clId="{A78EAFC5-7C34-4F7E-AF50-1F3A6C1E7F53}" dt="2023-06-06T10:52:27.066" v="1845"/>
        <pc:sldMkLst>
          <pc:docMk/>
          <pc:sldMk cId="227326574" sldId="2461"/>
        </pc:sldMkLst>
      </pc:sldChg>
      <pc:sldChg chg="addSp delSp modSp new del mod">
        <pc:chgData name="Roman Zajíc" userId="f70e43e5-3e3e-49c1-aeb2-dadce56dd2d7" providerId="ADAL" clId="{A78EAFC5-7C34-4F7E-AF50-1F3A6C1E7F53}" dt="2023-06-06T10:52:24.843" v="1844" actId="2696"/>
        <pc:sldMkLst>
          <pc:docMk/>
          <pc:sldMk cId="2375235602" sldId="2461"/>
        </pc:sldMkLst>
        <pc:spChg chg="mod">
          <ac:chgData name="Roman Zajíc" userId="f70e43e5-3e3e-49c1-aeb2-dadce56dd2d7" providerId="ADAL" clId="{A78EAFC5-7C34-4F7E-AF50-1F3A6C1E7F53}" dt="2023-06-06T10:09:15.239" v="1302" actId="404"/>
          <ac:spMkLst>
            <pc:docMk/>
            <pc:sldMk cId="2375235602" sldId="2461"/>
            <ac:spMk id="2" creationId="{C07B8EE0-E9DF-1077-67B7-CF86B2B9E20E}"/>
          </ac:spMkLst>
        </pc:spChg>
        <pc:spChg chg="del">
          <ac:chgData name="Roman Zajíc" userId="f70e43e5-3e3e-49c1-aeb2-dadce56dd2d7" providerId="ADAL" clId="{A78EAFC5-7C34-4F7E-AF50-1F3A6C1E7F53}" dt="2023-06-06T06:47:18.522" v="875" actId="22"/>
          <ac:spMkLst>
            <pc:docMk/>
            <pc:sldMk cId="2375235602" sldId="2461"/>
            <ac:spMk id="3" creationId="{64A4B495-3A81-FCDB-8783-8C54F29FEFAC}"/>
          </ac:spMkLst>
        </pc:spChg>
        <pc:picChg chg="add mod ord">
          <ac:chgData name="Roman Zajíc" userId="f70e43e5-3e3e-49c1-aeb2-dadce56dd2d7" providerId="ADAL" clId="{A78EAFC5-7C34-4F7E-AF50-1F3A6C1E7F53}" dt="2023-06-06T06:47:18.522" v="875" actId="22"/>
          <ac:picMkLst>
            <pc:docMk/>
            <pc:sldMk cId="2375235602" sldId="2461"/>
            <ac:picMk id="5" creationId="{656EF10A-9634-1D9F-C31C-C3E28FEE3D91}"/>
          </ac:picMkLst>
        </pc:picChg>
      </pc:sldChg>
      <pc:sldChg chg="addSp delSp modSp new del mod modClrScheme chgLayout">
        <pc:chgData name="Roman Zajíc" userId="f70e43e5-3e3e-49c1-aeb2-dadce56dd2d7" providerId="ADAL" clId="{A78EAFC5-7C34-4F7E-AF50-1F3A6C1E7F53}" dt="2023-06-06T10:52:24.843" v="1844" actId="2696"/>
        <pc:sldMkLst>
          <pc:docMk/>
          <pc:sldMk cId="2178044573" sldId="2462"/>
        </pc:sldMkLst>
        <pc:spChg chg="mod ord">
          <ac:chgData name="Roman Zajíc" userId="f70e43e5-3e3e-49c1-aeb2-dadce56dd2d7" providerId="ADAL" clId="{A78EAFC5-7C34-4F7E-AF50-1F3A6C1E7F53}" dt="2023-06-06T10:08:55.014" v="1278" actId="113"/>
          <ac:spMkLst>
            <pc:docMk/>
            <pc:sldMk cId="2178044573" sldId="2462"/>
            <ac:spMk id="2" creationId="{F00CAB31-4469-872E-9446-80EA824507F8}"/>
          </ac:spMkLst>
        </pc:spChg>
        <pc:spChg chg="del mod ord">
          <ac:chgData name="Roman Zajíc" userId="f70e43e5-3e3e-49c1-aeb2-dadce56dd2d7" providerId="ADAL" clId="{A78EAFC5-7C34-4F7E-AF50-1F3A6C1E7F53}" dt="2023-06-06T10:08:53.226" v="1277" actId="700"/>
          <ac:spMkLst>
            <pc:docMk/>
            <pc:sldMk cId="2178044573" sldId="2462"/>
            <ac:spMk id="3" creationId="{67556403-9E5A-DEDA-86E2-3F1479834704}"/>
          </ac:spMkLst>
        </pc:spChg>
        <pc:spChg chg="add mod ord">
          <ac:chgData name="Roman Zajíc" userId="f70e43e5-3e3e-49c1-aeb2-dadce56dd2d7" providerId="ADAL" clId="{A78EAFC5-7C34-4F7E-AF50-1F3A6C1E7F53}" dt="2023-06-06T10:08:53.226" v="1277" actId="700"/>
          <ac:spMkLst>
            <pc:docMk/>
            <pc:sldMk cId="2178044573" sldId="2462"/>
            <ac:spMk id="4" creationId="{5C0FFFE4-F395-B640-3EEC-A315434EEF15}"/>
          </ac:spMkLst>
        </pc:spChg>
      </pc:sldChg>
      <pc:sldChg chg="add">
        <pc:chgData name="Roman Zajíc" userId="f70e43e5-3e3e-49c1-aeb2-dadce56dd2d7" providerId="ADAL" clId="{A78EAFC5-7C34-4F7E-AF50-1F3A6C1E7F53}" dt="2023-06-06T10:52:27.066" v="1845"/>
        <pc:sldMkLst>
          <pc:docMk/>
          <pc:sldMk cId="3905323198" sldId="2462"/>
        </pc:sldMkLst>
      </pc:sldChg>
      <pc:sldChg chg="add">
        <pc:chgData name="Roman Zajíc" userId="f70e43e5-3e3e-49c1-aeb2-dadce56dd2d7" providerId="ADAL" clId="{A78EAFC5-7C34-4F7E-AF50-1F3A6C1E7F53}" dt="2023-06-06T07:49:34.379" v="1046"/>
        <pc:sldMkLst>
          <pc:docMk/>
          <pc:sldMk cId="1901693989" sldId="2463"/>
        </pc:sldMkLst>
      </pc:sldChg>
      <pc:sldChg chg="new del">
        <pc:chgData name="Roman Zajíc" userId="f70e43e5-3e3e-49c1-aeb2-dadce56dd2d7" providerId="ADAL" clId="{A78EAFC5-7C34-4F7E-AF50-1F3A6C1E7F53}" dt="2023-06-06T07:49:07.676" v="1045" actId="47"/>
        <pc:sldMkLst>
          <pc:docMk/>
          <pc:sldMk cId="3060880747" sldId="2463"/>
        </pc:sldMkLst>
      </pc:sldChg>
      <pc:sldChg chg="modSp new mod">
        <pc:chgData name="Roman Zajíc" userId="f70e43e5-3e3e-49c1-aeb2-dadce56dd2d7" providerId="ADAL" clId="{A78EAFC5-7C34-4F7E-AF50-1F3A6C1E7F53}" dt="2023-06-06T10:53:19.277" v="1851" actId="403"/>
        <pc:sldMkLst>
          <pc:docMk/>
          <pc:sldMk cId="2837304703" sldId="2464"/>
        </pc:sldMkLst>
        <pc:spChg chg="mod">
          <ac:chgData name="Roman Zajíc" userId="f70e43e5-3e3e-49c1-aeb2-dadce56dd2d7" providerId="ADAL" clId="{A78EAFC5-7C34-4F7E-AF50-1F3A6C1E7F53}" dt="2023-06-06T07:49:47.415" v="1063" actId="20577"/>
          <ac:spMkLst>
            <pc:docMk/>
            <pc:sldMk cId="2837304703" sldId="2464"/>
            <ac:spMk id="2" creationId="{5C82AE53-7CDB-633C-FFD7-B6E979261281}"/>
          </ac:spMkLst>
        </pc:spChg>
        <pc:spChg chg="mod">
          <ac:chgData name="Roman Zajíc" userId="f70e43e5-3e3e-49c1-aeb2-dadce56dd2d7" providerId="ADAL" clId="{A78EAFC5-7C34-4F7E-AF50-1F3A6C1E7F53}" dt="2023-06-06T10:53:19.277" v="1851" actId="403"/>
          <ac:spMkLst>
            <pc:docMk/>
            <pc:sldMk cId="2837304703" sldId="2464"/>
            <ac:spMk id="3" creationId="{D42E9C35-1970-6644-00AC-9122FD89E566}"/>
          </ac:spMkLst>
        </pc:spChg>
      </pc:sldChg>
      <pc:sldChg chg="add">
        <pc:chgData name="Roman Zajíc" userId="f70e43e5-3e3e-49c1-aeb2-dadce56dd2d7" providerId="ADAL" clId="{A78EAFC5-7C34-4F7E-AF50-1F3A6C1E7F53}" dt="2023-06-06T07:51:41.337" v="1079"/>
        <pc:sldMkLst>
          <pc:docMk/>
          <pc:sldMk cId="1946532370" sldId="2465"/>
        </pc:sldMkLst>
      </pc:sldChg>
      <pc:sldChg chg="modSp new mod">
        <pc:chgData name="Roman Zajíc" userId="f70e43e5-3e3e-49c1-aeb2-dadce56dd2d7" providerId="ADAL" clId="{A78EAFC5-7C34-4F7E-AF50-1F3A6C1E7F53}" dt="2023-06-06T10:52:03.993" v="1843" actId="20577"/>
        <pc:sldMkLst>
          <pc:docMk/>
          <pc:sldMk cId="31375105" sldId="2466"/>
        </pc:sldMkLst>
        <pc:spChg chg="mod">
          <ac:chgData name="Roman Zajíc" userId="f70e43e5-3e3e-49c1-aeb2-dadce56dd2d7" providerId="ADAL" clId="{A78EAFC5-7C34-4F7E-AF50-1F3A6C1E7F53}" dt="2023-06-06T07:51:52.850" v="1087" actId="20577"/>
          <ac:spMkLst>
            <pc:docMk/>
            <pc:sldMk cId="31375105" sldId="2466"/>
            <ac:spMk id="2" creationId="{C0E3DC4C-AC61-FC10-68A9-52A2E41D3051}"/>
          </ac:spMkLst>
        </pc:spChg>
        <pc:spChg chg="mod">
          <ac:chgData name="Roman Zajíc" userId="f70e43e5-3e3e-49c1-aeb2-dadce56dd2d7" providerId="ADAL" clId="{A78EAFC5-7C34-4F7E-AF50-1F3A6C1E7F53}" dt="2023-06-06T10:52:03.993" v="1843" actId="20577"/>
          <ac:spMkLst>
            <pc:docMk/>
            <pc:sldMk cId="31375105" sldId="2466"/>
            <ac:spMk id="3" creationId="{7A68E927-AB26-1D14-084F-BC30FEFDF22D}"/>
          </ac:spMkLst>
        </pc:spChg>
      </pc:sldChg>
      <pc:sldChg chg="addSp delSp modSp new mod">
        <pc:chgData name="Roman Zajíc" userId="f70e43e5-3e3e-49c1-aeb2-dadce56dd2d7" providerId="ADAL" clId="{A78EAFC5-7C34-4F7E-AF50-1F3A6C1E7F53}" dt="2023-06-06T10:44:43.628" v="1733" actId="1076"/>
        <pc:sldMkLst>
          <pc:docMk/>
          <pc:sldMk cId="1719803421" sldId="2467"/>
        </pc:sldMkLst>
        <pc:spChg chg="del">
          <ac:chgData name="Roman Zajíc" userId="f70e43e5-3e3e-49c1-aeb2-dadce56dd2d7" providerId="ADAL" clId="{A78EAFC5-7C34-4F7E-AF50-1F3A6C1E7F53}" dt="2023-06-06T08:15:45.569" v="1159" actId="478"/>
          <ac:spMkLst>
            <pc:docMk/>
            <pc:sldMk cId="1719803421" sldId="2467"/>
            <ac:spMk id="2" creationId="{788BD5A1-B988-FD21-A539-C770E7600428}"/>
          </ac:spMkLst>
        </pc:spChg>
        <pc:spChg chg="del">
          <ac:chgData name="Roman Zajíc" userId="f70e43e5-3e3e-49c1-aeb2-dadce56dd2d7" providerId="ADAL" clId="{A78EAFC5-7C34-4F7E-AF50-1F3A6C1E7F53}" dt="2023-06-06T08:15:50.250" v="1160" actId="478"/>
          <ac:spMkLst>
            <pc:docMk/>
            <pc:sldMk cId="1719803421" sldId="2467"/>
            <ac:spMk id="3" creationId="{531DC5FC-5619-236C-523F-33E18C4024E3}"/>
          </ac:spMkLst>
        </pc:spChg>
        <pc:spChg chg="add mod">
          <ac:chgData name="Roman Zajíc" userId="f70e43e5-3e3e-49c1-aeb2-dadce56dd2d7" providerId="ADAL" clId="{A78EAFC5-7C34-4F7E-AF50-1F3A6C1E7F53}" dt="2023-06-06T10:44:43.628" v="1733" actId="1076"/>
          <ac:spMkLst>
            <pc:docMk/>
            <pc:sldMk cId="1719803421" sldId="2467"/>
            <ac:spMk id="8" creationId="{01D7C1CB-027C-B42C-DDDA-C7D729778A48}"/>
          </ac:spMkLst>
        </pc:spChg>
        <pc:picChg chg="add mod">
          <ac:chgData name="Roman Zajíc" userId="f70e43e5-3e3e-49c1-aeb2-dadce56dd2d7" providerId="ADAL" clId="{A78EAFC5-7C34-4F7E-AF50-1F3A6C1E7F53}" dt="2023-06-06T08:11:58.343" v="1158" actId="1076"/>
          <ac:picMkLst>
            <pc:docMk/>
            <pc:sldMk cId="1719803421" sldId="2467"/>
            <ac:picMk id="5" creationId="{3D9A1380-8EA9-3E47-8044-BB50F6FC85A6}"/>
          </ac:picMkLst>
        </pc:picChg>
        <pc:picChg chg="add mod">
          <ac:chgData name="Roman Zajíc" userId="f70e43e5-3e3e-49c1-aeb2-dadce56dd2d7" providerId="ADAL" clId="{A78EAFC5-7C34-4F7E-AF50-1F3A6C1E7F53}" dt="2023-06-06T10:44:41.100" v="1732" actId="1076"/>
          <ac:picMkLst>
            <pc:docMk/>
            <pc:sldMk cId="1719803421" sldId="2467"/>
            <ac:picMk id="7" creationId="{EE3BAE7B-32D3-83E9-5BCA-E82F9A3A9923}"/>
          </ac:picMkLst>
        </pc:picChg>
        <pc:picChg chg="add del">
          <ac:chgData name="Roman Zajíc" userId="f70e43e5-3e3e-49c1-aeb2-dadce56dd2d7" providerId="ADAL" clId="{A78EAFC5-7C34-4F7E-AF50-1F3A6C1E7F53}" dt="2023-06-06T10:06:59.953" v="1273" actId="22"/>
          <ac:picMkLst>
            <pc:docMk/>
            <pc:sldMk cId="1719803421" sldId="2467"/>
            <ac:picMk id="10" creationId="{E7095BEE-DF97-6A87-8578-1436A968B58A}"/>
          </ac:picMkLst>
        </pc:picChg>
      </pc:sldChg>
      <pc:sldChg chg="del">
        <pc:chgData name="Roman Zajíc" userId="f70e43e5-3e3e-49c1-aeb2-dadce56dd2d7" providerId="ADAL" clId="{A78EAFC5-7C34-4F7E-AF50-1F3A6C1E7F53}" dt="2023-06-06T10:40:01.446" v="1693" actId="47"/>
        <pc:sldMkLst>
          <pc:docMk/>
          <pc:sldMk cId="1037935125" sldId="2468"/>
        </pc:sldMkLst>
      </pc:sldChg>
      <pc:sldChg chg="new del">
        <pc:chgData name="Roman Zajíc" userId="f70e43e5-3e3e-49c1-aeb2-dadce56dd2d7" providerId="ADAL" clId="{A78EAFC5-7C34-4F7E-AF50-1F3A6C1E7F53}" dt="2023-06-06T08:32:59.389" v="1164" actId="680"/>
        <pc:sldMkLst>
          <pc:docMk/>
          <pc:sldMk cId="3697862375" sldId="2468"/>
        </pc:sldMkLst>
      </pc:sldChg>
      <pc:sldChg chg="add del">
        <pc:chgData name="Roman Zajíc" userId="f70e43e5-3e3e-49c1-aeb2-dadce56dd2d7" providerId="ADAL" clId="{A78EAFC5-7C34-4F7E-AF50-1F3A6C1E7F53}" dt="2023-06-06T08:53:29.736" v="1179"/>
        <pc:sldMkLst>
          <pc:docMk/>
          <pc:sldMk cId="89986193" sldId="2469"/>
        </pc:sldMkLst>
        <pc:spChg chg="mod ord">
          <ac:chgData name="Roman Zajíc" userId="f70e43e5-3e3e-49c1-aeb2-dadce56dd2d7" providerId="ADAL" clId="{A78EAFC5-7C34-4F7E-AF50-1F3A6C1E7F53}" dt="2023-06-06T10:20:30.949" v="1454" actId="20577"/>
          <ac:spMkLst>
            <pc:docMk/>
            <pc:sldMk cId="89986193" sldId="2469"/>
            <ac:spMk id="2" creationId="{051BD79C-21B2-9681-0BFF-59E4C136FB77}"/>
          </ac:spMkLst>
        </pc:spChg>
        <pc:spChg chg="del mod ord">
          <ac:chgData name="Roman Zajíc" userId="f70e43e5-3e3e-49c1-aeb2-dadce56dd2d7" providerId="ADAL" clId="{A78EAFC5-7C34-4F7E-AF50-1F3A6C1E7F53}" dt="2023-06-06T10:04:48.341" v="1262" actId="700"/>
          <ac:spMkLst>
            <pc:docMk/>
            <pc:sldMk cId="89986193" sldId="2469"/>
            <ac:spMk id="3" creationId="{69CC4E0D-0CA6-21E5-7BDF-04435ED5BC89}"/>
          </ac:spMkLst>
        </pc:spChg>
        <pc:spChg chg="add mod ord">
          <ac:chgData name="Roman Zajíc" userId="f70e43e5-3e3e-49c1-aeb2-dadce56dd2d7" providerId="ADAL" clId="{A78EAFC5-7C34-4F7E-AF50-1F3A6C1E7F53}" dt="2023-06-06T10:04:48.341" v="1262" actId="700"/>
          <ac:spMkLst>
            <pc:docMk/>
            <pc:sldMk cId="89986193" sldId="2469"/>
            <ac:spMk id="4" creationId="{54C18B1D-9F0C-BB84-832A-205D5A9D274A}"/>
          </ac:spMkLst>
        </pc:spChg>
      </pc:sldChg>
      <pc:sldChg chg="add del">
        <pc:chgData name="Roman Zajíc" userId="f70e43e5-3e3e-49c1-aeb2-dadce56dd2d7" providerId="ADAL" clId="{A78EAFC5-7C34-4F7E-AF50-1F3A6C1E7F53}" dt="2023-06-06T08:53:29.736" v="1179"/>
        <pc:sldMkLst>
          <pc:docMk/>
          <pc:sldMk cId="0" sldId="2470"/>
        </pc:sldMkLst>
      </pc:sldChg>
      <pc:sldChg chg="new del">
        <pc:chgData name="Roman Zajíc" userId="f70e43e5-3e3e-49c1-aeb2-dadce56dd2d7" providerId="ADAL" clId="{A78EAFC5-7C34-4F7E-AF50-1F3A6C1E7F53}" dt="2023-06-06T10:08:48.730" v="1276" actId="47"/>
        <pc:sldMkLst>
          <pc:docMk/>
          <pc:sldMk cId="14579520" sldId="2470"/>
        </pc:sldMkLst>
      </pc:sldChg>
      <pc:sldChg chg="addSp new mod">
        <pc:chgData name="Roman Zajíc" userId="f70e43e5-3e3e-49c1-aeb2-dadce56dd2d7" providerId="ADAL" clId="{A78EAFC5-7C34-4F7E-AF50-1F3A6C1E7F53}" dt="2023-06-06T10:07:12.363" v="1275" actId="22"/>
        <pc:sldMkLst>
          <pc:docMk/>
          <pc:sldMk cId="518407313" sldId="2471"/>
        </pc:sldMkLst>
        <pc:picChg chg="add">
          <ac:chgData name="Roman Zajíc" userId="f70e43e5-3e3e-49c1-aeb2-dadce56dd2d7" providerId="ADAL" clId="{A78EAFC5-7C34-4F7E-AF50-1F3A6C1E7F53}" dt="2023-06-06T10:07:12.363" v="1275" actId="22"/>
          <ac:picMkLst>
            <pc:docMk/>
            <pc:sldMk cId="518407313" sldId="2471"/>
            <ac:picMk id="3" creationId="{EF88744C-C1C1-02C5-0B02-D448003D0B4E}"/>
          </ac:picMkLst>
        </pc:picChg>
      </pc:sldChg>
      <pc:sldChg chg="addSp new mod">
        <pc:chgData name="Roman Zajíc" userId="f70e43e5-3e3e-49c1-aeb2-dadce56dd2d7" providerId="ADAL" clId="{A78EAFC5-7C34-4F7E-AF50-1F3A6C1E7F53}" dt="2023-06-06T10:22:13.300" v="1456" actId="22"/>
        <pc:sldMkLst>
          <pc:docMk/>
          <pc:sldMk cId="2216974683" sldId="2472"/>
        </pc:sldMkLst>
        <pc:picChg chg="add">
          <ac:chgData name="Roman Zajíc" userId="f70e43e5-3e3e-49c1-aeb2-dadce56dd2d7" providerId="ADAL" clId="{A78EAFC5-7C34-4F7E-AF50-1F3A6C1E7F53}" dt="2023-06-06T10:22:13.300" v="1456" actId="22"/>
          <ac:picMkLst>
            <pc:docMk/>
            <pc:sldMk cId="2216974683" sldId="2472"/>
            <ac:picMk id="5" creationId="{4A1FE547-FD56-E33C-0393-968CA39D826C}"/>
          </ac:picMkLst>
        </pc:picChg>
      </pc:sldChg>
      <pc:sldChg chg="addSp new mod">
        <pc:chgData name="Roman Zajíc" userId="f70e43e5-3e3e-49c1-aeb2-dadce56dd2d7" providerId="ADAL" clId="{A78EAFC5-7C34-4F7E-AF50-1F3A6C1E7F53}" dt="2023-06-06T10:24:34.602" v="1458" actId="22"/>
        <pc:sldMkLst>
          <pc:docMk/>
          <pc:sldMk cId="117724998" sldId="2473"/>
        </pc:sldMkLst>
        <pc:picChg chg="add">
          <ac:chgData name="Roman Zajíc" userId="f70e43e5-3e3e-49c1-aeb2-dadce56dd2d7" providerId="ADAL" clId="{A78EAFC5-7C34-4F7E-AF50-1F3A6C1E7F53}" dt="2023-06-06T10:24:34.602" v="1458" actId="22"/>
          <ac:picMkLst>
            <pc:docMk/>
            <pc:sldMk cId="117724998" sldId="2473"/>
            <ac:picMk id="5" creationId="{F62AB3ED-040C-883F-3D45-49527C233A19}"/>
          </ac:picMkLst>
        </pc:picChg>
      </pc:sldChg>
      <pc:sldChg chg="add">
        <pc:chgData name="Roman Zajíc" userId="f70e43e5-3e3e-49c1-aeb2-dadce56dd2d7" providerId="ADAL" clId="{A78EAFC5-7C34-4F7E-AF50-1F3A6C1E7F53}" dt="2023-06-06T10:52:27.066" v="1845"/>
        <pc:sldMkLst>
          <pc:docMk/>
          <pc:sldMk cId="256759262" sldId="2474"/>
        </pc:sldMkLst>
      </pc:sldChg>
      <pc:sldChg chg="modSp add del mod">
        <pc:chgData name="Roman Zajíc" userId="f70e43e5-3e3e-49c1-aeb2-dadce56dd2d7" providerId="ADAL" clId="{A78EAFC5-7C34-4F7E-AF50-1F3A6C1E7F53}" dt="2023-06-06T10:52:24.843" v="1844" actId="2696"/>
        <pc:sldMkLst>
          <pc:docMk/>
          <pc:sldMk cId="2850602497" sldId="2474"/>
        </pc:sldMkLst>
        <pc:spChg chg="mod">
          <ac:chgData name="Roman Zajíc" userId="f70e43e5-3e3e-49c1-aeb2-dadce56dd2d7" providerId="ADAL" clId="{A78EAFC5-7C34-4F7E-AF50-1F3A6C1E7F53}" dt="2023-06-06T10:28:33.840" v="1540" actId="27636"/>
          <ac:spMkLst>
            <pc:docMk/>
            <pc:sldMk cId="2850602497" sldId="2474"/>
            <ac:spMk id="3" creationId="{9A505199-2E8C-374A-DA9F-A102E8E2B998}"/>
          </ac:spMkLst>
        </pc:spChg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890337869" sldId="4404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1475207939" sldId="4405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71383495" sldId="4406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990368400" sldId="4407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3718889468" sldId="4408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2973562832" sldId="4409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1956494470" sldId="4410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1359440075" sldId="4411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541328848" sldId="4412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3081175379" sldId="4413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3867135349" sldId="4414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2478275725" sldId="4415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1092352535" sldId="4416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3818453375" sldId="4418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1263783578" sldId="4419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3705506107" sldId="4420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1096067374" sldId="4421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1593924390" sldId="4422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3938247950" sldId="4423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1300831801" sldId="4424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1962620008" sldId="4425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3080145307" sldId="4426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516810698" sldId="4427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4134860588" sldId="4428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3553885358" sldId="4429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2828676105" sldId="4431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484790998" sldId="4433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4219589706" sldId="4434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4052851237" sldId="4435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3719242597" sldId="4436"/>
        </pc:sldMkLst>
      </pc:sldChg>
      <pc:sldChg chg="del">
        <pc:chgData name="Roman Zajíc" userId="f70e43e5-3e3e-49c1-aeb2-dadce56dd2d7" providerId="ADAL" clId="{A78EAFC5-7C34-4F7E-AF50-1F3A6C1E7F53}" dt="2023-06-05T11:24:50.204" v="0" actId="47"/>
        <pc:sldMkLst>
          <pc:docMk/>
          <pc:sldMk cId="2630912472" sldId="4437"/>
        </pc:sldMkLst>
      </pc:sldChg>
      <pc:sldMasterChg chg="del delSldLayout">
        <pc:chgData name="Roman Zajíc" userId="f70e43e5-3e3e-49c1-aeb2-dadce56dd2d7" providerId="ADAL" clId="{A78EAFC5-7C34-4F7E-AF50-1F3A6C1E7F53}" dt="2023-06-05T11:24:50.204" v="0" actId="47"/>
        <pc:sldMasterMkLst>
          <pc:docMk/>
          <pc:sldMasterMk cId="2170112776" sldId="2147483660"/>
        </pc:sldMasterMkLst>
        <pc:sldLayoutChg chg="del">
          <pc:chgData name="Roman Zajíc" userId="f70e43e5-3e3e-49c1-aeb2-dadce56dd2d7" providerId="ADAL" clId="{A78EAFC5-7C34-4F7E-AF50-1F3A6C1E7F53}" dt="2023-06-05T11:24:50.204" v="0" actId="47"/>
          <pc:sldLayoutMkLst>
            <pc:docMk/>
            <pc:sldMasterMk cId="2170112776" sldId="2147483660"/>
            <pc:sldLayoutMk cId="4159122453" sldId="2147483661"/>
          </pc:sldLayoutMkLst>
        </pc:sldLayoutChg>
        <pc:sldLayoutChg chg="del">
          <pc:chgData name="Roman Zajíc" userId="f70e43e5-3e3e-49c1-aeb2-dadce56dd2d7" providerId="ADAL" clId="{A78EAFC5-7C34-4F7E-AF50-1F3A6C1E7F53}" dt="2023-06-05T11:24:50.204" v="0" actId="47"/>
          <pc:sldLayoutMkLst>
            <pc:docMk/>
            <pc:sldMasterMk cId="2170112776" sldId="2147483660"/>
            <pc:sldLayoutMk cId="1759274119" sldId="2147483662"/>
          </pc:sldLayoutMkLst>
        </pc:sldLayoutChg>
        <pc:sldLayoutChg chg="del">
          <pc:chgData name="Roman Zajíc" userId="f70e43e5-3e3e-49c1-aeb2-dadce56dd2d7" providerId="ADAL" clId="{A78EAFC5-7C34-4F7E-AF50-1F3A6C1E7F53}" dt="2023-06-05T11:24:50.204" v="0" actId="47"/>
          <pc:sldLayoutMkLst>
            <pc:docMk/>
            <pc:sldMasterMk cId="2170112776" sldId="2147483660"/>
            <pc:sldLayoutMk cId="1994127289" sldId="2147483663"/>
          </pc:sldLayoutMkLst>
        </pc:sldLayoutChg>
        <pc:sldLayoutChg chg="del">
          <pc:chgData name="Roman Zajíc" userId="f70e43e5-3e3e-49c1-aeb2-dadce56dd2d7" providerId="ADAL" clId="{A78EAFC5-7C34-4F7E-AF50-1F3A6C1E7F53}" dt="2023-06-05T11:24:50.204" v="0" actId="47"/>
          <pc:sldLayoutMkLst>
            <pc:docMk/>
            <pc:sldMasterMk cId="2170112776" sldId="2147483660"/>
            <pc:sldLayoutMk cId="766141413" sldId="2147483664"/>
          </pc:sldLayoutMkLst>
        </pc:sldLayoutChg>
        <pc:sldLayoutChg chg="del">
          <pc:chgData name="Roman Zajíc" userId="f70e43e5-3e3e-49c1-aeb2-dadce56dd2d7" providerId="ADAL" clId="{A78EAFC5-7C34-4F7E-AF50-1F3A6C1E7F53}" dt="2023-06-05T11:24:50.204" v="0" actId="47"/>
          <pc:sldLayoutMkLst>
            <pc:docMk/>
            <pc:sldMasterMk cId="2170112776" sldId="2147483660"/>
            <pc:sldLayoutMk cId="2120177618" sldId="2147483665"/>
          </pc:sldLayoutMkLst>
        </pc:sldLayoutChg>
        <pc:sldLayoutChg chg="del">
          <pc:chgData name="Roman Zajíc" userId="f70e43e5-3e3e-49c1-aeb2-dadce56dd2d7" providerId="ADAL" clId="{A78EAFC5-7C34-4F7E-AF50-1F3A6C1E7F53}" dt="2023-06-05T11:24:50.204" v="0" actId="47"/>
          <pc:sldLayoutMkLst>
            <pc:docMk/>
            <pc:sldMasterMk cId="2170112776" sldId="2147483660"/>
            <pc:sldLayoutMk cId="2697939585" sldId="2147483666"/>
          </pc:sldLayoutMkLst>
        </pc:sldLayoutChg>
        <pc:sldLayoutChg chg="del">
          <pc:chgData name="Roman Zajíc" userId="f70e43e5-3e3e-49c1-aeb2-dadce56dd2d7" providerId="ADAL" clId="{A78EAFC5-7C34-4F7E-AF50-1F3A6C1E7F53}" dt="2023-06-05T11:24:50.204" v="0" actId="47"/>
          <pc:sldLayoutMkLst>
            <pc:docMk/>
            <pc:sldMasterMk cId="2170112776" sldId="2147483660"/>
            <pc:sldLayoutMk cId="3994358797" sldId="2147483667"/>
          </pc:sldLayoutMkLst>
        </pc:sldLayoutChg>
        <pc:sldLayoutChg chg="del">
          <pc:chgData name="Roman Zajíc" userId="f70e43e5-3e3e-49c1-aeb2-dadce56dd2d7" providerId="ADAL" clId="{A78EAFC5-7C34-4F7E-AF50-1F3A6C1E7F53}" dt="2023-06-05T11:24:50.204" v="0" actId="47"/>
          <pc:sldLayoutMkLst>
            <pc:docMk/>
            <pc:sldMasterMk cId="2170112776" sldId="2147483660"/>
            <pc:sldLayoutMk cId="1483842678" sldId="2147483668"/>
          </pc:sldLayoutMkLst>
        </pc:sldLayoutChg>
        <pc:sldLayoutChg chg="del">
          <pc:chgData name="Roman Zajíc" userId="f70e43e5-3e3e-49c1-aeb2-dadce56dd2d7" providerId="ADAL" clId="{A78EAFC5-7C34-4F7E-AF50-1F3A6C1E7F53}" dt="2023-06-05T11:24:50.204" v="0" actId="47"/>
          <pc:sldLayoutMkLst>
            <pc:docMk/>
            <pc:sldMasterMk cId="2170112776" sldId="2147483660"/>
            <pc:sldLayoutMk cId="3776123649" sldId="2147483669"/>
          </pc:sldLayoutMkLst>
        </pc:sldLayoutChg>
        <pc:sldLayoutChg chg="del">
          <pc:chgData name="Roman Zajíc" userId="f70e43e5-3e3e-49c1-aeb2-dadce56dd2d7" providerId="ADAL" clId="{A78EAFC5-7C34-4F7E-AF50-1F3A6C1E7F53}" dt="2023-06-05T11:24:50.204" v="0" actId="47"/>
          <pc:sldLayoutMkLst>
            <pc:docMk/>
            <pc:sldMasterMk cId="2170112776" sldId="2147483660"/>
            <pc:sldLayoutMk cId="1212242052" sldId="2147483670"/>
          </pc:sldLayoutMkLst>
        </pc:sldLayoutChg>
        <pc:sldLayoutChg chg="del">
          <pc:chgData name="Roman Zajíc" userId="f70e43e5-3e3e-49c1-aeb2-dadce56dd2d7" providerId="ADAL" clId="{A78EAFC5-7C34-4F7E-AF50-1F3A6C1E7F53}" dt="2023-06-05T11:24:50.204" v="0" actId="47"/>
          <pc:sldLayoutMkLst>
            <pc:docMk/>
            <pc:sldMasterMk cId="2170112776" sldId="2147483660"/>
            <pc:sldLayoutMk cId="766995522" sldId="2147483671"/>
          </pc:sldLayoutMkLst>
        </pc:sldLayoutChg>
      </pc:sldMasterChg>
      <pc:sldMasterChg chg="del delSldLayout">
        <pc:chgData name="Roman Zajíc" userId="f70e43e5-3e3e-49c1-aeb2-dadce56dd2d7" providerId="ADAL" clId="{A78EAFC5-7C34-4F7E-AF50-1F3A6C1E7F53}" dt="2023-06-06T10:52:24.843" v="1844" actId="2696"/>
        <pc:sldMasterMkLst>
          <pc:docMk/>
          <pc:sldMasterMk cId="1380058902" sldId="2147483682"/>
        </pc:sldMasterMkLst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1380058902" sldId="2147483682"/>
            <pc:sldLayoutMk cId="3651338631" sldId="2147483683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1380058902" sldId="2147483682"/>
            <pc:sldLayoutMk cId="3832933249" sldId="2147483684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1380058902" sldId="2147483682"/>
            <pc:sldLayoutMk cId="1903100043" sldId="2147483685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1380058902" sldId="2147483682"/>
            <pc:sldLayoutMk cId="612044816" sldId="2147483686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1380058902" sldId="2147483682"/>
            <pc:sldLayoutMk cId="1597153277" sldId="2147483687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1380058902" sldId="2147483682"/>
            <pc:sldLayoutMk cId="2066829116" sldId="2147483688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1380058902" sldId="2147483682"/>
            <pc:sldLayoutMk cId="1323568971" sldId="2147483689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1380058902" sldId="2147483682"/>
            <pc:sldLayoutMk cId="657386255" sldId="2147483690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1380058902" sldId="2147483682"/>
            <pc:sldLayoutMk cId="3320062512" sldId="2147483691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1380058902" sldId="2147483682"/>
            <pc:sldLayoutMk cId="2077852034" sldId="2147483692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1380058902" sldId="2147483682"/>
            <pc:sldLayoutMk cId="3536750060" sldId="2147483693"/>
          </pc:sldLayoutMkLst>
        </pc:sldLayoutChg>
      </pc:sldMasterChg>
      <pc:sldMasterChg chg="del delSldLayout">
        <pc:chgData name="Roman Zajíc" userId="f70e43e5-3e3e-49c1-aeb2-dadce56dd2d7" providerId="ADAL" clId="{A78EAFC5-7C34-4F7E-AF50-1F3A6C1E7F53}" dt="2023-06-06T10:52:24.843" v="1844" actId="2696"/>
        <pc:sldMasterMkLst>
          <pc:docMk/>
          <pc:sldMasterMk cId="797682640" sldId="2147483708"/>
        </pc:sldMasterMkLst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2184383346" sldId="2147483709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830428914" sldId="2147483710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1826100708" sldId="2147483711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4188057178" sldId="2147483712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3254129365" sldId="2147483713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2052644346" sldId="2147483714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2997277291" sldId="2147483715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2083986444" sldId="2147483716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915969005" sldId="2147483717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3255077658" sldId="2147483718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3817907387" sldId="2147483719"/>
          </pc:sldLayoutMkLst>
        </pc:sldLayoutChg>
        <pc:sldLayoutChg chg="del">
          <pc:chgData name="Roman Zajíc" userId="f70e43e5-3e3e-49c1-aeb2-dadce56dd2d7" providerId="ADAL" clId="{A78EAFC5-7C34-4F7E-AF50-1F3A6C1E7F53}" dt="2023-06-06T10:52:24.843" v="1844" actId="2696"/>
          <pc:sldLayoutMkLst>
            <pc:docMk/>
            <pc:sldMasterMk cId="797682640" sldId="2147483708"/>
            <pc:sldLayoutMk cId="4223762427" sldId="2147483720"/>
          </pc:sldLayoutMkLst>
        </pc:sldLayoutChg>
      </pc:sldMasterChg>
    </pc:docChg>
  </pc:docChgLst>
  <pc:docChgLst>
    <pc:chgData name="Roman Zajíc" userId="f70e43e5-3e3e-49c1-aeb2-dadce56dd2d7" providerId="ADAL" clId="{1944ADDF-E29C-4CA7-AFC4-82CAF8E84A3E}"/>
    <pc:docChg chg="undo redo custSel addSld delSld modSld sldOrd">
      <pc:chgData name="Roman Zajíc" userId="f70e43e5-3e3e-49c1-aeb2-dadce56dd2d7" providerId="ADAL" clId="{1944ADDF-E29C-4CA7-AFC4-82CAF8E84A3E}" dt="2022-02-08T10:40:32.935" v="2012"/>
      <pc:docMkLst>
        <pc:docMk/>
      </pc:docMkLst>
      <pc:sldChg chg="del">
        <pc:chgData name="Roman Zajíc" userId="f70e43e5-3e3e-49c1-aeb2-dadce56dd2d7" providerId="ADAL" clId="{1944ADDF-E29C-4CA7-AFC4-82CAF8E84A3E}" dt="2022-02-02T12:56:23.236" v="67" actId="47"/>
        <pc:sldMkLst>
          <pc:docMk/>
          <pc:sldMk cId="4268492373" sldId="263"/>
        </pc:sldMkLst>
      </pc:sldChg>
      <pc:sldChg chg="del">
        <pc:chgData name="Roman Zajíc" userId="f70e43e5-3e3e-49c1-aeb2-dadce56dd2d7" providerId="ADAL" clId="{1944ADDF-E29C-4CA7-AFC4-82CAF8E84A3E}" dt="2022-02-02T13:34:15.792" v="655" actId="2696"/>
        <pc:sldMkLst>
          <pc:docMk/>
          <pc:sldMk cId="2875715651" sldId="267"/>
        </pc:sldMkLst>
      </pc:sldChg>
      <pc:sldChg chg="addSp modSp mod">
        <pc:chgData name="Roman Zajíc" userId="f70e43e5-3e3e-49c1-aeb2-dadce56dd2d7" providerId="ADAL" clId="{1944ADDF-E29C-4CA7-AFC4-82CAF8E84A3E}" dt="2022-02-08T10:38:46.395" v="2000"/>
        <pc:sldMkLst>
          <pc:docMk/>
          <pc:sldMk cId="1716228912" sldId="269"/>
        </pc:sldMkLst>
        <pc:spChg chg="mod">
          <ac:chgData name="Roman Zajíc" userId="f70e43e5-3e3e-49c1-aeb2-dadce56dd2d7" providerId="ADAL" clId="{1944ADDF-E29C-4CA7-AFC4-82CAF8E84A3E}" dt="2022-02-03T09:41:27.529" v="1997" actId="20577"/>
          <ac:spMkLst>
            <pc:docMk/>
            <pc:sldMk cId="1716228912" sldId="269"/>
            <ac:spMk id="2" creationId="{94B19DBC-55E7-49F2-8FB4-298CBDC03317}"/>
          </ac:spMkLst>
        </pc:spChg>
        <pc:spChg chg="mod">
          <ac:chgData name="Roman Zajíc" userId="f70e43e5-3e3e-49c1-aeb2-dadce56dd2d7" providerId="ADAL" clId="{1944ADDF-E29C-4CA7-AFC4-82CAF8E84A3E}" dt="2022-02-03T08:20:44.803" v="1439" actId="20577"/>
          <ac:spMkLst>
            <pc:docMk/>
            <pc:sldMk cId="1716228912" sldId="269"/>
            <ac:spMk id="3" creationId="{C5F9D0B1-4E7A-4765-8B27-801D56CD9D5A}"/>
          </ac:spMkLst>
        </pc:spChg>
        <pc:spChg chg="mod">
          <ac:chgData name="Roman Zajíc" userId="f70e43e5-3e3e-49c1-aeb2-dadce56dd2d7" providerId="ADAL" clId="{1944ADDF-E29C-4CA7-AFC4-82CAF8E84A3E}" dt="2022-02-03T09:12:37.625" v="1798" actId="6549"/>
          <ac:spMkLst>
            <pc:docMk/>
            <pc:sldMk cId="1716228912" sldId="269"/>
            <ac:spMk id="4" creationId="{7573DA81-9BAB-4574-9674-A764009BF7E9}"/>
          </ac:spMkLst>
        </pc:spChg>
        <pc:graphicFrameChg chg="add mod">
          <ac:chgData name="Roman Zajíc" userId="f70e43e5-3e3e-49c1-aeb2-dadce56dd2d7" providerId="ADAL" clId="{1944ADDF-E29C-4CA7-AFC4-82CAF8E84A3E}" dt="2022-02-08T10:38:46.395" v="2000"/>
          <ac:graphicFrameMkLst>
            <pc:docMk/>
            <pc:sldMk cId="1716228912" sldId="269"/>
            <ac:graphicFrameMk id="7" creationId="{3E942645-AF9E-4D46-9464-203FB72CF222}"/>
          </ac:graphicFrameMkLst>
        </pc:graphicFrameChg>
        <pc:picChg chg="add mod ord">
          <ac:chgData name="Roman Zajíc" userId="f70e43e5-3e3e-49c1-aeb2-dadce56dd2d7" providerId="ADAL" clId="{1944ADDF-E29C-4CA7-AFC4-82CAF8E84A3E}" dt="2022-02-03T09:12:08.112" v="1797" actId="29295"/>
          <ac:picMkLst>
            <pc:docMk/>
            <pc:sldMk cId="1716228912" sldId="269"/>
            <ac:picMk id="6" creationId="{2ED75184-4713-4768-8128-CC881479D2BF}"/>
          </ac:picMkLst>
        </pc:picChg>
      </pc:sldChg>
      <pc:sldChg chg="del">
        <pc:chgData name="Roman Zajíc" userId="f70e43e5-3e3e-49c1-aeb2-dadce56dd2d7" providerId="ADAL" clId="{1944ADDF-E29C-4CA7-AFC4-82CAF8E84A3E}" dt="2022-02-02T13:30:42.143" v="598" actId="47"/>
        <pc:sldMkLst>
          <pc:docMk/>
          <pc:sldMk cId="1444129157" sldId="270"/>
        </pc:sldMkLst>
      </pc:sldChg>
      <pc:sldChg chg="addSp delSp modSp new mod ord modNotesTx">
        <pc:chgData name="Roman Zajíc" userId="f70e43e5-3e3e-49c1-aeb2-dadce56dd2d7" providerId="ADAL" clId="{1944ADDF-E29C-4CA7-AFC4-82CAF8E84A3E}" dt="2022-02-08T10:40:32.935" v="2012"/>
        <pc:sldMkLst>
          <pc:docMk/>
          <pc:sldMk cId="1994926410" sldId="271"/>
        </pc:sldMkLst>
        <pc:spChg chg="mod">
          <ac:chgData name="Roman Zajíc" userId="f70e43e5-3e3e-49c1-aeb2-dadce56dd2d7" providerId="ADAL" clId="{1944ADDF-E29C-4CA7-AFC4-82CAF8E84A3E}" dt="2022-02-02T13:12:23.341" v="457" actId="20577"/>
          <ac:spMkLst>
            <pc:docMk/>
            <pc:sldMk cId="1994926410" sldId="271"/>
            <ac:spMk id="2" creationId="{4137F8CB-BF19-425C-9502-F42C0FCF9F59}"/>
          </ac:spMkLst>
        </pc:spChg>
        <pc:spChg chg="del">
          <ac:chgData name="Roman Zajíc" userId="f70e43e5-3e3e-49c1-aeb2-dadce56dd2d7" providerId="ADAL" clId="{1944ADDF-E29C-4CA7-AFC4-82CAF8E84A3E}" dt="2022-02-02T12:56:54.195" v="97"/>
          <ac:spMkLst>
            <pc:docMk/>
            <pc:sldMk cId="1994926410" sldId="271"/>
            <ac:spMk id="3" creationId="{5F6E3757-BFAC-455D-80CF-9A463EA4DDC6}"/>
          </ac:spMkLst>
        </pc:spChg>
        <pc:spChg chg="add del mod">
          <ac:chgData name="Roman Zajíc" userId="f70e43e5-3e3e-49c1-aeb2-dadce56dd2d7" providerId="ADAL" clId="{1944ADDF-E29C-4CA7-AFC4-82CAF8E84A3E}" dt="2022-02-02T12:58:04.322" v="116"/>
          <ac:spMkLst>
            <pc:docMk/>
            <pc:sldMk cId="1994926410" sldId="271"/>
            <ac:spMk id="7" creationId="{5B38B6B1-9BB8-4BE6-9D8B-C843A786B61A}"/>
          </ac:spMkLst>
        </pc:spChg>
        <pc:graphicFrameChg chg="add del mod">
          <ac:chgData name="Roman Zajíc" userId="f70e43e5-3e3e-49c1-aeb2-dadce56dd2d7" providerId="ADAL" clId="{1944ADDF-E29C-4CA7-AFC4-82CAF8E84A3E}" dt="2022-02-02T12:58:01.039" v="114" actId="478"/>
          <ac:graphicFrameMkLst>
            <pc:docMk/>
            <pc:sldMk cId="1994926410" sldId="271"/>
            <ac:graphicFrameMk id="4" creationId="{50400347-254D-4AE9-B3F4-8487A9B09364}"/>
          </ac:graphicFrameMkLst>
        </pc:graphicFrameChg>
        <pc:graphicFrameChg chg="add mod">
          <ac:chgData name="Roman Zajíc" userId="f70e43e5-3e3e-49c1-aeb2-dadce56dd2d7" providerId="ADAL" clId="{1944ADDF-E29C-4CA7-AFC4-82CAF8E84A3E}" dt="2022-02-02T13:12:35.933" v="472" actId="20577"/>
          <ac:graphicFrameMkLst>
            <pc:docMk/>
            <pc:sldMk cId="1994926410" sldId="271"/>
            <ac:graphicFrameMk id="5" creationId="{E5AD8040-74AA-4441-B111-C250AA1ECD0E}"/>
          </ac:graphicFrameMkLst>
        </pc:graphicFrameChg>
        <pc:graphicFrameChg chg="add mod">
          <ac:chgData name="Roman Zajíc" userId="f70e43e5-3e3e-49c1-aeb2-dadce56dd2d7" providerId="ADAL" clId="{1944ADDF-E29C-4CA7-AFC4-82CAF8E84A3E}" dt="2022-02-03T08:35:53.795" v="1458" actId="20577"/>
          <ac:graphicFrameMkLst>
            <pc:docMk/>
            <pc:sldMk cId="1994926410" sldId="271"/>
            <ac:graphicFrameMk id="8" creationId="{50400347-254D-4AE9-B3F4-8487A9B09364}"/>
          </ac:graphicFrameMkLst>
        </pc:graphicFrameChg>
      </pc:sldChg>
      <pc:sldChg chg="del">
        <pc:chgData name="Roman Zajíc" userId="f70e43e5-3e3e-49c1-aeb2-dadce56dd2d7" providerId="ADAL" clId="{1944ADDF-E29C-4CA7-AFC4-82CAF8E84A3E}" dt="2022-02-02T12:56:23.236" v="67" actId="47"/>
        <pc:sldMkLst>
          <pc:docMk/>
          <pc:sldMk cId="2992385501" sldId="271"/>
        </pc:sldMkLst>
      </pc:sldChg>
      <pc:sldChg chg="addSp delSp modSp new mod modNotesTx">
        <pc:chgData name="Roman Zajíc" userId="f70e43e5-3e3e-49c1-aeb2-dadce56dd2d7" providerId="ADAL" clId="{1944ADDF-E29C-4CA7-AFC4-82CAF8E84A3E}" dt="2022-02-03T09:37:24.871" v="1994" actId="20577"/>
        <pc:sldMkLst>
          <pc:docMk/>
          <pc:sldMk cId="86006114" sldId="272"/>
        </pc:sldMkLst>
        <pc:spChg chg="mod">
          <ac:chgData name="Roman Zajíc" userId="f70e43e5-3e3e-49c1-aeb2-dadce56dd2d7" providerId="ADAL" clId="{1944ADDF-E29C-4CA7-AFC4-82CAF8E84A3E}" dt="2022-02-03T08:22:17.760" v="1448" actId="20577"/>
          <ac:spMkLst>
            <pc:docMk/>
            <pc:sldMk cId="86006114" sldId="272"/>
            <ac:spMk id="2" creationId="{3E5A730F-275A-4A51-9FC4-C6C11C4686AD}"/>
          </ac:spMkLst>
        </pc:spChg>
        <pc:spChg chg="del">
          <ac:chgData name="Roman Zajíc" userId="f70e43e5-3e3e-49c1-aeb2-dadce56dd2d7" providerId="ADAL" clId="{1944ADDF-E29C-4CA7-AFC4-82CAF8E84A3E}" dt="2022-02-02T13:00:00.184" v="154"/>
          <ac:spMkLst>
            <pc:docMk/>
            <pc:sldMk cId="86006114" sldId="272"/>
            <ac:spMk id="3" creationId="{74B4EBB2-65FA-4CF2-AAE7-D412F38054DD}"/>
          </ac:spMkLst>
        </pc:spChg>
        <pc:spChg chg="add mod">
          <ac:chgData name="Roman Zajíc" userId="f70e43e5-3e3e-49c1-aeb2-dadce56dd2d7" providerId="ADAL" clId="{1944ADDF-E29C-4CA7-AFC4-82CAF8E84A3E}" dt="2022-02-03T08:21:57.329" v="1445" actId="1076"/>
          <ac:spMkLst>
            <pc:docMk/>
            <pc:sldMk cId="86006114" sldId="272"/>
            <ac:spMk id="3" creationId="{EE2C07EA-4169-46F0-8479-8D7FD18C4B88}"/>
          </ac:spMkLst>
        </pc:spChg>
        <pc:spChg chg="add del mod">
          <ac:chgData name="Roman Zajíc" userId="f70e43e5-3e3e-49c1-aeb2-dadce56dd2d7" providerId="ADAL" clId="{1944ADDF-E29C-4CA7-AFC4-82CAF8E84A3E}" dt="2022-02-02T13:01:49.520" v="224" actId="478"/>
          <ac:spMkLst>
            <pc:docMk/>
            <pc:sldMk cId="86006114" sldId="272"/>
            <ac:spMk id="7" creationId="{8A401874-FF59-4EA6-B0B9-B933660FC46C}"/>
          </ac:spMkLst>
        </pc:spChg>
        <pc:spChg chg="add del mod">
          <ac:chgData name="Roman Zajíc" userId="f70e43e5-3e3e-49c1-aeb2-dadce56dd2d7" providerId="ADAL" clId="{1944ADDF-E29C-4CA7-AFC4-82CAF8E84A3E}" dt="2022-02-02T13:01:58.103" v="228"/>
          <ac:spMkLst>
            <pc:docMk/>
            <pc:sldMk cId="86006114" sldId="272"/>
            <ac:spMk id="9" creationId="{63A0C152-7E3E-47A1-87BE-A9E92191366B}"/>
          </ac:spMkLst>
        </pc:spChg>
        <pc:spChg chg="add del mod">
          <ac:chgData name="Roman Zajíc" userId="f70e43e5-3e3e-49c1-aeb2-dadce56dd2d7" providerId="ADAL" clId="{1944ADDF-E29C-4CA7-AFC4-82CAF8E84A3E}" dt="2022-02-02T13:02:50.365" v="233"/>
          <ac:spMkLst>
            <pc:docMk/>
            <pc:sldMk cId="86006114" sldId="272"/>
            <ac:spMk id="12" creationId="{44059CF6-797C-40A6-BE50-6DFAF6FFA86E}"/>
          </ac:spMkLst>
        </pc:spChg>
        <pc:spChg chg="add del mod">
          <ac:chgData name="Roman Zajíc" userId="f70e43e5-3e3e-49c1-aeb2-dadce56dd2d7" providerId="ADAL" clId="{1944ADDF-E29C-4CA7-AFC4-82CAF8E84A3E}" dt="2022-02-02T13:04:21.617" v="249"/>
          <ac:spMkLst>
            <pc:docMk/>
            <pc:sldMk cId="86006114" sldId="272"/>
            <ac:spMk id="15" creationId="{393E9F9A-3E43-4FCF-BACD-66DB95CA711C}"/>
          </ac:spMkLst>
        </pc:spChg>
        <pc:graphicFrameChg chg="add del mod">
          <ac:chgData name="Roman Zajíc" userId="f70e43e5-3e3e-49c1-aeb2-dadce56dd2d7" providerId="ADAL" clId="{1944ADDF-E29C-4CA7-AFC4-82CAF8E84A3E}" dt="2022-02-02T13:01:51.889" v="226" actId="478"/>
          <ac:graphicFrameMkLst>
            <pc:docMk/>
            <pc:sldMk cId="86006114" sldId="272"/>
            <ac:graphicFrameMk id="4" creationId="{D308D9B4-7A8C-453B-BD67-DEFDE32155DC}"/>
          </ac:graphicFrameMkLst>
        </pc:graphicFrameChg>
        <pc:graphicFrameChg chg="add del mod">
          <ac:chgData name="Roman Zajíc" userId="f70e43e5-3e3e-49c1-aeb2-dadce56dd2d7" providerId="ADAL" clId="{1944ADDF-E29C-4CA7-AFC4-82CAF8E84A3E}" dt="2022-02-02T13:01:50.855" v="225" actId="478"/>
          <ac:graphicFrameMkLst>
            <pc:docMk/>
            <pc:sldMk cId="86006114" sldId="272"/>
            <ac:graphicFrameMk id="5" creationId="{6DFC3B3E-DCFA-44FE-A784-49922422216F}"/>
          </ac:graphicFrameMkLst>
        </pc:graphicFrameChg>
        <pc:graphicFrameChg chg="add del mod">
          <ac:chgData name="Roman Zajíc" userId="f70e43e5-3e3e-49c1-aeb2-dadce56dd2d7" providerId="ADAL" clId="{1944ADDF-E29C-4CA7-AFC4-82CAF8E84A3E}" dt="2022-02-02T13:02:47.864" v="231" actId="478"/>
          <ac:graphicFrameMkLst>
            <pc:docMk/>
            <pc:sldMk cId="86006114" sldId="272"/>
            <ac:graphicFrameMk id="10" creationId="{6DFC3B3E-DCFA-44FE-A784-49922422216F}"/>
          </ac:graphicFrameMkLst>
        </pc:graphicFrameChg>
        <pc:graphicFrameChg chg="add del mod">
          <ac:chgData name="Roman Zajíc" userId="f70e43e5-3e3e-49c1-aeb2-dadce56dd2d7" providerId="ADAL" clId="{1944ADDF-E29C-4CA7-AFC4-82CAF8E84A3E}" dt="2022-02-02T13:04:20.770" v="247" actId="478"/>
          <ac:graphicFrameMkLst>
            <pc:docMk/>
            <pc:sldMk cId="86006114" sldId="272"/>
            <ac:graphicFrameMk id="13" creationId="{6DFC3B3E-DCFA-44FE-A784-49922422216F}"/>
          </ac:graphicFrameMkLst>
        </pc:graphicFrameChg>
        <pc:graphicFrameChg chg="add mod">
          <ac:chgData name="Roman Zajíc" userId="f70e43e5-3e3e-49c1-aeb2-dadce56dd2d7" providerId="ADAL" clId="{1944ADDF-E29C-4CA7-AFC4-82CAF8E84A3E}" dt="2022-02-03T08:21:52.373" v="1444" actId="1076"/>
          <ac:graphicFrameMkLst>
            <pc:docMk/>
            <pc:sldMk cId="86006114" sldId="272"/>
            <ac:graphicFrameMk id="16" creationId="{6DFC3B3E-DCFA-44FE-A784-49922422216F}"/>
          </ac:graphicFrameMkLst>
        </pc:graphicFrameChg>
        <pc:graphicFrameChg chg="add mod">
          <ac:chgData name="Roman Zajíc" userId="f70e43e5-3e3e-49c1-aeb2-dadce56dd2d7" providerId="ADAL" clId="{1944ADDF-E29C-4CA7-AFC4-82CAF8E84A3E}" dt="2022-02-02T13:07:29.732" v="346" actId="113"/>
          <ac:graphicFrameMkLst>
            <pc:docMk/>
            <pc:sldMk cId="86006114" sldId="272"/>
            <ac:graphicFrameMk id="17" creationId="{D308D9B4-7A8C-453B-BD67-DEFDE32155DC}"/>
          </ac:graphicFrameMkLst>
        </pc:graphicFrameChg>
      </pc:sldChg>
      <pc:sldChg chg="del">
        <pc:chgData name="Roman Zajíc" userId="f70e43e5-3e3e-49c1-aeb2-dadce56dd2d7" providerId="ADAL" clId="{1944ADDF-E29C-4CA7-AFC4-82CAF8E84A3E}" dt="2022-02-02T12:56:23.236" v="67" actId="47"/>
        <pc:sldMkLst>
          <pc:docMk/>
          <pc:sldMk cId="3701992297" sldId="272"/>
        </pc:sldMkLst>
      </pc:sldChg>
      <pc:sldChg chg="del">
        <pc:chgData name="Roman Zajíc" userId="f70e43e5-3e3e-49c1-aeb2-dadce56dd2d7" providerId="ADAL" clId="{1944ADDF-E29C-4CA7-AFC4-82CAF8E84A3E}" dt="2022-02-02T12:56:23.236" v="67" actId="47"/>
        <pc:sldMkLst>
          <pc:docMk/>
          <pc:sldMk cId="850700016" sldId="273"/>
        </pc:sldMkLst>
      </pc:sldChg>
      <pc:sldChg chg="addSp delSp modSp new mod modNotesTx">
        <pc:chgData name="Roman Zajíc" userId="f70e43e5-3e3e-49c1-aeb2-dadce56dd2d7" providerId="ADAL" clId="{1944ADDF-E29C-4CA7-AFC4-82CAF8E84A3E}" dt="2022-02-03T08:22:21.865" v="1451" actId="20577"/>
        <pc:sldMkLst>
          <pc:docMk/>
          <pc:sldMk cId="1555907788" sldId="273"/>
        </pc:sldMkLst>
        <pc:spChg chg="mod">
          <ac:chgData name="Roman Zajíc" userId="f70e43e5-3e3e-49c1-aeb2-dadce56dd2d7" providerId="ADAL" clId="{1944ADDF-E29C-4CA7-AFC4-82CAF8E84A3E}" dt="2022-02-03T08:22:21.865" v="1451" actId="20577"/>
          <ac:spMkLst>
            <pc:docMk/>
            <pc:sldMk cId="1555907788" sldId="273"/>
            <ac:spMk id="2" creationId="{11C7AE6D-DDA2-43FB-9D4D-F31D7E3CBAE4}"/>
          </ac:spMkLst>
        </pc:spChg>
        <pc:spChg chg="del">
          <ac:chgData name="Roman Zajíc" userId="f70e43e5-3e3e-49c1-aeb2-dadce56dd2d7" providerId="ADAL" clId="{1944ADDF-E29C-4CA7-AFC4-82CAF8E84A3E}" dt="2022-02-02T13:06:08.753" v="276"/>
          <ac:spMkLst>
            <pc:docMk/>
            <pc:sldMk cId="1555907788" sldId="273"/>
            <ac:spMk id="3" creationId="{7A93A55D-0128-4318-864B-5DADF11012A5}"/>
          </ac:spMkLst>
        </pc:spChg>
        <pc:graphicFrameChg chg="add mod">
          <ac:chgData name="Roman Zajíc" userId="f70e43e5-3e3e-49c1-aeb2-dadce56dd2d7" providerId="ADAL" clId="{1944ADDF-E29C-4CA7-AFC4-82CAF8E84A3E}" dt="2022-02-02T13:07:24.464" v="345" actId="113"/>
          <ac:graphicFrameMkLst>
            <pc:docMk/>
            <pc:sldMk cId="1555907788" sldId="273"/>
            <ac:graphicFrameMk id="4" creationId="{41ADCEF0-E555-40C2-9013-8DAFBFB60AA4}"/>
          </ac:graphicFrameMkLst>
        </pc:graphicFrameChg>
      </pc:sldChg>
      <pc:sldChg chg="addSp delSp modSp new mod modNotesTx">
        <pc:chgData name="Roman Zajíc" userId="f70e43e5-3e3e-49c1-aeb2-dadce56dd2d7" providerId="ADAL" clId="{1944ADDF-E29C-4CA7-AFC4-82CAF8E84A3E}" dt="2022-02-03T08:37:57.232" v="1481" actId="113"/>
        <pc:sldMkLst>
          <pc:docMk/>
          <pc:sldMk cId="2952633359" sldId="274"/>
        </pc:sldMkLst>
        <pc:spChg chg="mod">
          <ac:chgData name="Roman Zajíc" userId="f70e43e5-3e3e-49c1-aeb2-dadce56dd2d7" providerId="ADAL" clId="{1944ADDF-E29C-4CA7-AFC4-82CAF8E84A3E}" dt="2022-02-02T13:07:07.350" v="337" actId="20577"/>
          <ac:spMkLst>
            <pc:docMk/>
            <pc:sldMk cId="2952633359" sldId="274"/>
            <ac:spMk id="2" creationId="{94A99AA2-6876-4860-8C74-8472DD993B3A}"/>
          </ac:spMkLst>
        </pc:spChg>
        <pc:spChg chg="del">
          <ac:chgData name="Roman Zajíc" userId="f70e43e5-3e3e-49c1-aeb2-dadce56dd2d7" providerId="ADAL" clId="{1944ADDF-E29C-4CA7-AFC4-82CAF8E84A3E}" dt="2022-02-02T13:07:08.490" v="339"/>
          <ac:spMkLst>
            <pc:docMk/>
            <pc:sldMk cId="2952633359" sldId="274"/>
            <ac:spMk id="3" creationId="{5378C867-D02E-47F8-AD35-1841D9421F44}"/>
          </ac:spMkLst>
        </pc:spChg>
        <pc:spChg chg="add del mod">
          <ac:chgData name="Roman Zajíc" userId="f70e43e5-3e3e-49c1-aeb2-dadce56dd2d7" providerId="ADAL" clId="{1944ADDF-E29C-4CA7-AFC4-82CAF8E84A3E}" dt="2022-02-03T08:37:08.919" v="1462" actId="478"/>
          <ac:spMkLst>
            <pc:docMk/>
            <pc:sldMk cId="2952633359" sldId="274"/>
            <ac:spMk id="7" creationId="{C6D4927A-2528-4146-9A55-C39C7EAF384F}"/>
          </ac:spMkLst>
        </pc:spChg>
        <pc:spChg chg="add del mod">
          <ac:chgData name="Roman Zajíc" userId="f70e43e5-3e3e-49c1-aeb2-dadce56dd2d7" providerId="ADAL" clId="{1944ADDF-E29C-4CA7-AFC4-82CAF8E84A3E}" dt="2022-02-03T08:37:14.224" v="1469"/>
          <ac:spMkLst>
            <pc:docMk/>
            <pc:sldMk cId="2952633359" sldId="274"/>
            <ac:spMk id="9" creationId="{4D53C0E9-35D5-4DF6-B35A-4DCFD5F003CE}"/>
          </ac:spMkLst>
        </pc:spChg>
        <pc:graphicFrameChg chg="add del mod">
          <ac:chgData name="Roman Zajíc" userId="f70e43e5-3e3e-49c1-aeb2-dadce56dd2d7" providerId="ADAL" clId="{1944ADDF-E29C-4CA7-AFC4-82CAF8E84A3E}" dt="2022-02-03T08:37:11.651" v="1464" actId="478"/>
          <ac:graphicFrameMkLst>
            <pc:docMk/>
            <pc:sldMk cId="2952633359" sldId="274"/>
            <ac:graphicFrameMk id="4" creationId="{F96B0BFD-2078-4EB2-8DF9-123FF792A99D}"/>
          </ac:graphicFrameMkLst>
        </pc:graphicFrameChg>
        <pc:graphicFrameChg chg="add del mod">
          <ac:chgData name="Roman Zajíc" userId="f70e43e5-3e3e-49c1-aeb2-dadce56dd2d7" providerId="ADAL" clId="{1944ADDF-E29C-4CA7-AFC4-82CAF8E84A3E}" dt="2022-02-02T13:08:26.581" v="353" actId="478"/>
          <ac:graphicFrameMkLst>
            <pc:docMk/>
            <pc:sldMk cId="2952633359" sldId="274"/>
            <ac:graphicFrameMk id="5" creationId="{E524DF29-6387-49CC-9810-CAFCF03C1D25}"/>
          </ac:graphicFrameMkLst>
        </pc:graphicFrameChg>
        <pc:graphicFrameChg chg="add mod">
          <ac:chgData name="Roman Zajíc" userId="f70e43e5-3e3e-49c1-aeb2-dadce56dd2d7" providerId="ADAL" clId="{1944ADDF-E29C-4CA7-AFC4-82CAF8E84A3E}" dt="2022-02-03T08:37:09.580" v="1463"/>
          <ac:graphicFrameMkLst>
            <pc:docMk/>
            <pc:sldMk cId="2952633359" sldId="274"/>
            <ac:graphicFrameMk id="5" creationId="{F96B0BFD-2078-4EB2-8DF9-123FF792A99D}"/>
          </ac:graphicFrameMkLst>
        </pc:graphicFrameChg>
        <pc:graphicFrameChg chg="add del mod">
          <ac:chgData name="Roman Zajíc" userId="f70e43e5-3e3e-49c1-aeb2-dadce56dd2d7" providerId="ADAL" clId="{1944ADDF-E29C-4CA7-AFC4-82CAF8E84A3E}" dt="2022-02-03T08:37:35.945" v="1473" actId="478"/>
          <ac:graphicFrameMkLst>
            <pc:docMk/>
            <pc:sldMk cId="2952633359" sldId="274"/>
            <ac:graphicFrameMk id="6" creationId="{E524DF29-6387-49CC-9810-CAFCF03C1D25}"/>
          </ac:graphicFrameMkLst>
        </pc:graphicFrameChg>
        <pc:graphicFrameChg chg="add mod">
          <ac:chgData name="Roman Zajíc" userId="f70e43e5-3e3e-49c1-aeb2-dadce56dd2d7" providerId="ADAL" clId="{1944ADDF-E29C-4CA7-AFC4-82CAF8E84A3E}" dt="2022-02-03T08:37:13.411" v="1467"/>
          <ac:graphicFrameMkLst>
            <pc:docMk/>
            <pc:sldMk cId="2952633359" sldId="274"/>
            <ac:graphicFrameMk id="10" creationId="{F96B0BFD-2078-4EB2-8DF9-123FF792A99D}"/>
          </ac:graphicFrameMkLst>
        </pc:graphicFrameChg>
        <pc:graphicFrameChg chg="add mod">
          <ac:chgData name="Roman Zajíc" userId="f70e43e5-3e3e-49c1-aeb2-dadce56dd2d7" providerId="ADAL" clId="{1944ADDF-E29C-4CA7-AFC4-82CAF8E84A3E}" dt="2022-02-03T08:37:57.232" v="1481" actId="113"/>
          <ac:graphicFrameMkLst>
            <pc:docMk/>
            <pc:sldMk cId="2952633359" sldId="274"/>
            <ac:graphicFrameMk id="11" creationId="{F96B0BFD-2078-4EB2-8DF9-123FF792A99D}"/>
          </ac:graphicFrameMkLst>
        </pc:graphicFrameChg>
        <pc:graphicFrameChg chg="add mod">
          <ac:chgData name="Roman Zajíc" userId="f70e43e5-3e3e-49c1-aeb2-dadce56dd2d7" providerId="ADAL" clId="{1944ADDF-E29C-4CA7-AFC4-82CAF8E84A3E}" dt="2022-02-03T08:37:50.023" v="1480" actId="403"/>
          <ac:graphicFrameMkLst>
            <pc:docMk/>
            <pc:sldMk cId="2952633359" sldId="274"/>
            <ac:graphicFrameMk id="12" creationId="{E524DF29-6387-49CC-9810-CAFCF03C1D25}"/>
          </ac:graphicFrameMkLst>
        </pc:graphicFrameChg>
      </pc:sldChg>
      <pc:sldChg chg="addSp delSp modSp new mod modNotesTx">
        <pc:chgData name="Roman Zajíc" userId="f70e43e5-3e3e-49c1-aeb2-dadce56dd2d7" providerId="ADAL" clId="{1944ADDF-E29C-4CA7-AFC4-82CAF8E84A3E}" dt="2022-02-03T08:38:38.939" v="1505" actId="20577"/>
        <pc:sldMkLst>
          <pc:docMk/>
          <pc:sldMk cId="1141662872" sldId="275"/>
        </pc:sldMkLst>
        <pc:spChg chg="mod">
          <ac:chgData name="Roman Zajíc" userId="f70e43e5-3e3e-49c1-aeb2-dadce56dd2d7" providerId="ADAL" clId="{1944ADDF-E29C-4CA7-AFC4-82CAF8E84A3E}" dt="2022-02-02T13:30:48.969" v="600" actId="20577"/>
          <ac:spMkLst>
            <pc:docMk/>
            <pc:sldMk cId="1141662872" sldId="275"/>
            <ac:spMk id="2" creationId="{6D2E7698-B27F-45CD-BBAE-0AEF1E623682}"/>
          </ac:spMkLst>
        </pc:spChg>
        <pc:spChg chg="del mod">
          <ac:chgData name="Roman Zajíc" userId="f70e43e5-3e3e-49c1-aeb2-dadce56dd2d7" providerId="ADAL" clId="{1944ADDF-E29C-4CA7-AFC4-82CAF8E84A3E}" dt="2022-02-02T13:30:10.233" v="592"/>
          <ac:spMkLst>
            <pc:docMk/>
            <pc:sldMk cId="1141662872" sldId="275"/>
            <ac:spMk id="3" creationId="{B99F832E-0B1E-4D66-BA3F-3D6E10B5D4D0}"/>
          </ac:spMkLst>
        </pc:spChg>
        <pc:graphicFrameChg chg="add mod">
          <ac:chgData name="Roman Zajíc" userId="f70e43e5-3e3e-49c1-aeb2-dadce56dd2d7" providerId="ADAL" clId="{1944ADDF-E29C-4CA7-AFC4-82CAF8E84A3E}" dt="2022-02-03T08:38:35.801" v="1498" actId="20577"/>
          <ac:graphicFrameMkLst>
            <pc:docMk/>
            <pc:sldMk cId="1141662872" sldId="275"/>
            <ac:graphicFrameMk id="4" creationId="{40CAD8F8-549B-4D07-BAD5-26D9017A3F62}"/>
          </ac:graphicFrameMkLst>
        </pc:graphicFrameChg>
        <pc:graphicFrameChg chg="add mod">
          <ac:chgData name="Roman Zajíc" userId="f70e43e5-3e3e-49c1-aeb2-dadce56dd2d7" providerId="ADAL" clId="{1944ADDF-E29C-4CA7-AFC4-82CAF8E84A3E}" dt="2022-02-03T08:38:38.939" v="1505" actId="20577"/>
          <ac:graphicFrameMkLst>
            <pc:docMk/>
            <pc:sldMk cId="1141662872" sldId="275"/>
            <ac:graphicFrameMk id="5" creationId="{A2091172-5ED2-41BC-8399-B2AA057AB092}"/>
          </ac:graphicFrameMkLst>
        </pc:graphicFrameChg>
      </pc:sldChg>
      <pc:sldChg chg="del">
        <pc:chgData name="Roman Zajíc" userId="f70e43e5-3e3e-49c1-aeb2-dadce56dd2d7" providerId="ADAL" clId="{1944ADDF-E29C-4CA7-AFC4-82CAF8E84A3E}" dt="2022-02-02T12:56:23.236" v="67" actId="47"/>
        <pc:sldMkLst>
          <pc:docMk/>
          <pc:sldMk cId="4025161577" sldId="275"/>
        </pc:sldMkLst>
      </pc:sldChg>
      <pc:sldChg chg="del">
        <pc:chgData name="Roman Zajíc" userId="f70e43e5-3e3e-49c1-aeb2-dadce56dd2d7" providerId="ADAL" clId="{1944ADDF-E29C-4CA7-AFC4-82CAF8E84A3E}" dt="2022-02-02T12:56:23.236" v="67" actId="47"/>
        <pc:sldMkLst>
          <pc:docMk/>
          <pc:sldMk cId="611391697" sldId="276"/>
        </pc:sldMkLst>
      </pc:sldChg>
      <pc:sldChg chg="addSp delSp modSp new mod modNotesTx">
        <pc:chgData name="Roman Zajíc" userId="f70e43e5-3e3e-49c1-aeb2-dadce56dd2d7" providerId="ADAL" clId="{1944ADDF-E29C-4CA7-AFC4-82CAF8E84A3E}" dt="2022-02-03T07:26:38.284" v="1114" actId="20577"/>
        <pc:sldMkLst>
          <pc:docMk/>
          <pc:sldMk cId="1884005358" sldId="276"/>
        </pc:sldMkLst>
        <pc:spChg chg="mod">
          <ac:chgData name="Roman Zajíc" userId="f70e43e5-3e3e-49c1-aeb2-dadce56dd2d7" providerId="ADAL" clId="{1944ADDF-E29C-4CA7-AFC4-82CAF8E84A3E}" dt="2022-02-02T13:10:54.131" v="448"/>
          <ac:spMkLst>
            <pc:docMk/>
            <pc:sldMk cId="1884005358" sldId="276"/>
            <ac:spMk id="2" creationId="{9C14E036-C802-4FCE-9DE0-2013F3A45489}"/>
          </ac:spMkLst>
        </pc:spChg>
        <pc:spChg chg="add del mod">
          <ac:chgData name="Roman Zajíc" userId="f70e43e5-3e3e-49c1-aeb2-dadce56dd2d7" providerId="ADAL" clId="{1944ADDF-E29C-4CA7-AFC4-82CAF8E84A3E}" dt="2022-02-02T13:24:18.239" v="588" actId="403"/>
          <ac:spMkLst>
            <pc:docMk/>
            <pc:sldMk cId="1884005358" sldId="276"/>
            <ac:spMk id="3" creationId="{70BF3E3A-DFFC-4CD2-A206-92A5B2E524FA}"/>
          </ac:spMkLst>
        </pc:spChg>
        <pc:spChg chg="add mod">
          <ac:chgData name="Roman Zajíc" userId="f70e43e5-3e3e-49c1-aeb2-dadce56dd2d7" providerId="ADAL" clId="{1944ADDF-E29C-4CA7-AFC4-82CAF8E84A3E}" dt="2022-02-02T13:24:18.239" v="588" actId="403"/>
          <ac:spMkLst>
            <pc:docMk/>
            <pc:sldMk cId="1884005358" sldId="276"/>
            <ac:spMk id="5" creationId="{EBB6379D-028D-4C4C-B9A2-E12E7E4FBAB3}"/>
          </ac:spMkLst>
        </pc:spChg>
        <pc:spChg chg="add mod">
          <ac:chgData name="Roman Zajíc" userId="f70e43e5-3e3e-49c1-aeb2-dadce56dd2d7" providerId="ADAL" clId="{1944ADDF-E29C-4CA7-AFC4-82CAF8E84A3E}" dt="2022-02-02T13:35:01.254" v="657" actId="20577"/>
          <ac:spMkLst>
            <pc:docMk/>
            <pc:sldMk cId="1884005358" sldId="276"/>
            <ac:spMk id="6" creationId="{78F4F89F-DE37-4424-96B3-DAB9781101B0}"/>
          </ac:spMkLst>
        </pc:spChg>
        <pc:graphicFrameChg chg="add del mod">
          <ac:chgData name="Roman Zajíc" userId="f70e43e5-3e3e-49c1-aeb2-dadce56dd2d7" providerId="ADAL" clId="{1944ADDF-E29C-4CA7-AFC4-82CAF8E84A3E}" dt="2022-02-02T13:11:44.727" v="450"/>
          <ac:graphicFrameMkLst>
            <pc:docMk/>
            <pc:sldMk cId="1884005358" sldId="276"/>
            <ac:graphicFrameMk id="4" creationId="{188601AC-9F9F-4D3C-B4E3-63186E7F2C66}"/>
          </ac:graphicFrameMkLst>
        </pc:graphicFrameChg>
      </pc:sldChg>
      <pc:sldChg chg="addSp delSp modSp new mod">
        <pc:chgData name="Roman Zajíc" userId="f70e43e5-3e3e-49c1-aeb2-dadce56dd2d7" providerId="ADAL" clId="{1944ADDF-E29C-4CA7-AFC4-82CAF8E84A3E}" dt="2022-02-03T08:58:26.450" v="1755" actId="27918"/>
        <pc:sldMkLst>
          <pc:docMk/>
          <pc:sldMk cId="218006458" sldId="277"/>
        </pc:sldMkLst>
        <pc:spChg chg="mod">
          <ac:chgData name="Roman Zajíc" userId="f70e43e5-3e3e-49c1-aeb2-dadce56dd2d7" providerId="ADAL" clId="{1944ADDF-E29C-4CA7-AFC4-82CAF8E84A3E}" dt="2022-02-02T13:30:52.157" v="601"/>
          <ac:spMkLst>
            <pc:docMk/>
            <pc:sldMk cId="218006458" sldId="277"/>
            <ac:spMk id="2" creationId="{59750F38-52DA-4DDF-84BA-02AA091B1DC6}"/>
          </ac:spMkLst>
        </pc:spChg>
        <pc:spChg chg="del">
          <ac:chgData name="Roman Zajíc" userId="f70e43e5-3e3e-49c1-aeb2-dadce56dd2d7" providerId="ADAL" clId="{1944ADDF-E29C-4CA7-AFC4-82CAF8E84A3E}" dt="2022-02-03T08:17:22.721" v="1399"/>
          <ac:spMkLst>
            <pc:docMk/>
            <pc:sldMk cId="218006458" sldId="277"/>
            <ac:spMk id="3" creationId="{53B679B8-8A32-463A-A3C4-0CD914E1B3B2}"/>
          </ac:spMkLst>
        </pc:spChg>
        <pc:graphicFrameChg chg="add mod">
          <ac:chgData name="Roman Zajíc" userId="f70e43e5-3e3e-49c1-aeb2-dadce56dd2d7" providerId="ADAL" clId="{1944ADDF-E29C-4CA7-AFC4-82CAF8E84A3E}" dt="2022-02-03T08:39:38.615" v="1514" actId="113"/>
          <ac:graphicFrameMkLst>
            <pc:docMk/>
            <pc:sldMk cId="218006458" sldId="277"/>
            <ac:graphicFrameMk id="4" creationId="{B5E4BA2D-E54F-4AF9-BBC6-6ADA0CE0EE3A}"/>
          </ac:graphicFrameMkLst>
        </pc:graphicFrameChg>
        <pc:graphicFrameChg chg="add del mod">
          <ac:chgData name="Roman Zajíc" userId="f70e43e5-3e3e-49c1-aeb2-dadce56dd2d7" providerId="ADAL" clId="{1944ADDF-E29C-4CA7-AFC4-82CAF8E84A3E}" dt="2022-02-03T08:46:35.040" v="1634" actId="478"/>
          <ac:graphicFrameMkLst>
            <pc:docMk/>
            <pc:sldMk cId="218006458" sldId="277"/>
            <ac:graphicFrameMk id="5" creationId="{2B0F9482-2EF1-4E9F-A1CF-1EC728D79AFC}"/>
          </ac:graphicFrameMkLst>
        </pc:graphicFrameChg>
        <pc:graphicFrameChg chg="add del mod">
          <ac:chgData name="Roman Zajíc" userId="f70e43e5-3e3e-49c1-aeb2-dadce56dd2d7" providerId="ADAL" clId="{1944ADDF-E29C-4CA7-AFC4-82CAF8E84A3E}" dt="2022-02-03T08:19:05.338" v="1422" actId="478"/>
          <ac:graphicFrameMkLst>
            <pc:docMk/>
            <pc:sldMk cId="218006458" sldId="277"/>
            <ac:graphicFrameMk id="6" creationId="{820AAD1D-A4EF-4095-B343-A66D216C7E06}"/>
          </ac:graphicFrameMkLst>
        </pc:graphicFrameChg>
        <pc:graphicFrameChg chg="add del mod">
          <ac:chgData name="Roman Zajíc" userId="f70e43e5-3e3e-49c1-aeb2-dadce56dd2d7" providerId="ADAL" clId="{1944ADDF-E29C-4CA7-AFC4-82CAF8E84A3E}" dt="2022-02-03T08:45:41.256" v="1623" actId="478"/>
          <ac:graphicFrameMkLst>
            <pc:docMk/>
            <pc:sldMk cId="218006458" sldId="277"/>
            <ac:graphicFrameMk id="7" creationId="{820AAD1D-A4EF-4095-B343-A66D216C7E06}"/>
          </ac:graphicFrameMkLst>
        </pc:graphicFrameChg>
        <pc:graphicFrameChg chg="add mod">
          <ac:chgData name="Roman Zajíc" userId="f70e43e5-3e3e-49c1-aeb2-dadce56dd2d7" providerId="ADAL" clId="{1944ADDF-E29C-4CA7-AFC4-82CAF8E84A3E}" dt="2022-02-03T08:47:35.453" v="1650" actId="404"/>
          <ac:graphicFrameMkLst>
            <pc:docMk/>
            <pc:sldMk cId="218006458" sldId="277"/>
            <ac:graphicFrameMk id="8" creationId="{820AAD1D-A4EF-4095-B343-A66D216C7E06}"/>
          </ac:graphicFrameMkLst>
        </pc:graphicFrameChg>
        <pc:graphicFrameChg chg="add mod">
          <ac:chgData name="Roman Zajíc" userId="f70e43e5-3e3e-49c1-aeb2-dadce56dd2d7" providerId="ADAL" clId="{1944ADDF-E29C-4CA7-AFC4-82CAF8E84A3E}" dt="2022-02-03T08:47:11.959" v="1644" actId="14100"/>
          <ac:graphicFrameMkLst>
            <pc:docMk/>
            <pc:sldMk cId="218006458" sldId="277"/>
            <ac:graphicFrameMk id="9" creationId="{2B0F9482-2EF1-4E9F-A1CF-1EC728D79AFC}"/>
          </ac:graphicFrameMkLst>
        </pc:graphicFrameChg>
      </pc:sldChg>
      <pc:sldChg chg="addSp delSp modSp new mod">
        <pc:chgData name="Roman Zajíc" userId="f70e43e5-3e3e-49c1-aeb2-dadce56dd2d7" providerId="ADAL" clId="{1944ADDF-E29C-4CA7-AFC4-82CAF8E84A3E}" dt="2022-02-03T08:58:26.444" v="1752" actId="27918"/>
        <pc:sldMkLst>
          <pc:docMk/>
          <pc:sldMk cId="3816159059" sldId="278"/>
        </pc:sldMkLst>
        <pc:spChg chg="mod">
          <ac:chgData name="Roman Zajíc" userId="f70e43e5-3e3e-49c1-aeb2-dadce56dd2d7" providerId="ADAL" clId="{1944ADDF-E29C-4CA7-AFC4-82CAF8E84A3E}" dt="2022-02-02T13:33:19.785" v="647"/>
          <ac:spMkLst>
            <pc:docMk/>
            <pc:sldMk cId="3816159059" sldId="278"/>
            <ac:spMk id="2" creationId="{378CA8EB-1FE1-49B1-95A6-FE74D8F8B953}"/>
          </ac:spMkLst>
        </pc:spChg>
        <pc:spChg chg="del">
          <ac:chgData name="Roman Zajíc" userId="f70e43e5-3e3e-49c1-aeb2-dadce56dd2d7" providerId="ADAL" clId="{1944ADDF-E29C-4CA7-AFC4-82CAF8E84A3E}" dt="2022-02-02T13:33:50.419" v="649"/>
          <ac:spMkLst>
            <pc:docMk/>
            <pc:sldMk cId="3816159059" sldId="278"/>
            <ac:spMk id="3" creationId="{5C3EBCB4-0B0B-4F37-A1FC-60F5184E288F}"/>
          </ac:spMkLst>
        </pc:spChg>
        <pc:spChg chg="add del mod">
          <ac:chgData name="Roman Zajíc" userId="f70e43e5-3e3e-49c1-aeb2-dadce56dd2d7" providerId="ADAL" clId="{1944ADDF-E29C-4CA7-AFC4-82CAF8E84A3E}" dt="2022-02-03T08:16:52.649" v="1392"/>
          <ac:spMkLst>
            <pc:docMk/>
            <pc:sldMk cId="3816159059" sldId="278"/>
            <ac:spMk id="5" creationId="{DBDBDB64-032A-4562-8CB5-EE7E853BD316}"/>
          </ac:spMkLst>
        </pc:spChg>
        <pc:spChg chg="add mod">
          <ac:chgData name="Roman Zajíc" userId="f70e43e5-3e3e-49c1-aeb2-dadce56dd2d7" providerId="ADAL" clId="{1944ADDF-E29C-4CA7-AFC4-82CAF8E84A3E}" dt="2022-02-03T08:44:01.287" v="1622" actId="403"/>
          <ac:spMkLst>
            <pc:docMk/>
            <pc:sldMk cId="3816159059" sldId="278"/>
            <ac:spMk id="7" creationId="{E0BAE231-3801-4238-89F1-6B067690F743}"/>
          </ac:spMkLst>
        </pc:spChg>
        <pc:graphicFrameChg chg="add del mod">
          <ac:chgData name="Roman Zajíc" userId="f70e43e5-3e3e-49c1-aeb2-dadce56dd2d7" providerId="ADAL" clId="{1944ADDF-E29C-4CA7-AFC4-82CAF8E84A3E}" dt="2022-02-03T08:16:13.730" v="1390" actId="478"/>
          <ac:graphicFrameMkLst>
            <pc:docMk/>
            <pc:sldMk cId="3816159059" sldId="278"/>
            <ac:graphicFrameMk id="4" creationId="{FBCD3D7C-7BA2-40AD-866B-BA74E924FF88}"/>
          </ac:graphicFrameMkLst>
        </pc:graphicFrameChg>
        <pc:graphicFrameChg chg="add mod">
          <ac:chgData name="Roman Zajíc" userId="f70e43e5-3e3e-49c1-aeb2-dadce56dd2d7" providerId="ADAL" clId="{1944ADDF-E29C-4CA7-AFC4-82CAF8E84A3E}" dt="2022-02-03T08:42:25.746" v="1592" actId="14100"/>
          <ac:graphicFrameMkLst>
            <pc:docMk/>
            <pc:sldMk cId="3816159059" sldId="278"/>
            <ac:graphicFrameMk id="6" creationId="{FBCD3D7C-7BA2-40AD-866B-BA74E924FF88}"/>
          </ac:graphicFrameMkLst>
        </pc:graphicFrameChg>
      </pc:sldChg>
      <pc:sldChg chg="addSp delSp modSp new mod">
        <pc:chgData name="Roman Zajíc" userId="f70e43e5-3e3e-49c1-aeb2-dadce56dd2d7" providerId="ADAL" clId="{1944ADDF-E29C-4CA7-AFC4-82CAF8E84A3E}" dt="2022-02-03T09:13:13.781" v="1805" actId="20577"/>
        <pc:sldMkLst>
          <pc:docMk/>
          <pc:sldMk cId="431231126" sldId="279"/>
        </pc:sldMkLst>
        <pc:spChg chg="mod">
          <ac:chgData name="Roman Zajíc" userId="f70e43e5-3e3e-49c1-aeb2-dadce56dd2d7" providerId="ADAL" clId="{1944ADDF-E29C-4CA7-AFC4-82CAF8E84A3E}" dt="2022-02-03T09:13:13.781" v="1805" actId="20577"/>
          <ac:spMkLst>
            <pc:docMk/>
            <pc:sldMk cId="431231126" sldId="279"/>
            <ac:spMk id="2" creationId="{807D3AB9-425E-408F-A082-D3295F90A7F2}"/>
          </ac:spMkLst>
        </pc:spChg>
        <pc:spChg chg="add del">
          <ac:chgData name="Roman Zajíc" userId="f70e43e5-3e3e-49c1-aeb2-dadce56dd2d7" providerId="ADAL" clId="{1944ADDF-E29C-4CA7-AFC4-82CAF8E84A3E}" dt="2022-02-03T08:57:55.072" v="1744"/>
          <ac:spMkLst>
            <pc:docMk/>
            <pc:sldMk cId="431231126" sldId="279"/>
            <ac:spMk id="3" creationId="{2024D374-BDD8-4CD1-9BFD-2304435D7082}"/>
          </ac:spMkLst>
        </pc:spChg>
        <pc:graphicFrameChg chg="add del mod">
          <ac:chgData name="Roman Zajíc" userId="f70e43e5-3e3e-49c1-aeb2-dadce56dd2d7" providerId="ADAL" clId="{1944ADDF-E29C-4CA7-AFC4-82CAF8E84A3E}" dt="2022-02-03T08:57:27.226" v="1735"/>
          <ac:graphicFrameMkLst>
            <pc:docMk/>
            <pc:sldMk cId="431231126" sldId="279"/>
            <ac:graphicFrameMk id="4" creationId="{224BE3E5-40F1-4C5E-83B2-48B78DAFA377}"/>
          </ac:graphicFrameMkLst>
        </pc:graphicFrameChg>
        <pc:graphicFrameChg chg="add del mod">
          <ac:chgData name="Roman Zajíc" userId="f70e43e5-3e3e-49c1-aeb2-dadce56dd2d7" providerId="ADAL" clId="{1944ADDF-E29C-4CA7-AFC4-82CAF8E84A3E}" dt="2022-02-03T08:57:50.502" v="1743"/>
          <ac:graphicFrameMkLst>
            <pc:docMk/>
            <pc:sldMk cId="431231126" sldId="279"/>
            <ac:graphicFrameMk id="5" creationId="{E2832A8B-801C-433C-BDB7-47CBC36CD0BA}"/>
          </ac:graphicFrameMkLst>
        </pc:graphicFrameChg>
        <pc:graphicFrameChg chg="add mod modGraphic">
          <ac:chgData name="Roman Zajíc" userId="f70e43e5-3e3e-49c1-aeb2-dadce56dd2d7" providerId="ADAL" clId="{1944ADDF-E29C-4CA7-AFC4-82CAF8E84A3E}" dt="2022-02-03T08:58:37.194" v="1760" actId="14100"/>
          <ac:graphicFrameMkLst>
            <pc:docMk/>
            <pc:sldMk cId="431231126" sldId="279"/>
            <ac:graphicFrameMk id="6" creationId="{AFD0EC5B-69D7-443C-870A-A8C844F612EC}"/>
          </ac:graphicFrameMkLst>
        </pc:graphicFrameChg>
      </pc:sldChg>
      <pc:sldChg chg="new del">
        <pc:chgData name="Roman Zajíc" userId="f70e43e5-3e3e-49c1-aeb2-dadce56dd2d7" providerId="ADAL" clId="{1944ADDF-E29C-4CA7-AFC4-82CAF8E84A3E}" dt="2022-02-03T08:58:53.857" v="1781" actId="47"/>
        <pc:sldMkLst>
          <pc:docMk/>
          <pc:sldMk cId="2433440646" sldId="280"/>
        </pc:sldMkLst>
      </pc:sldChg>
      <pc:sldChg chg="modSp add mod">
        <pc:chgData name="Roman Zajíc" userId="f70e43e5-3e3e-49c1-aeb2-dadce56dd2d7" providerId="ADAL" clId="{1944ADDF-E29C-4CA7-AFC4-82CAF8E84A3E}" dt="2022-02-03T09:13:18.369" v="1812" actId="20577"/>
        <pc:sldMkLst>
          <pc:docMk/>
          <pc:sldMk cId="3797931297" sldId="281"/>
        </pc:sldMkLst>
        <pc:spChg chg="mod">
          <ac:chgData name="Roman Zajíc" userId="f70e43e5-3e3e-49c1-aeb2-dadce56dd2d7" providerId="ADAL" clId="{1944ADDF-E29C-4CA7-AFC4-82CAF8E84A3E}" dt="2022-02-03T09:13:18.369" v="1812" actId="20577"/>
          <ac:spMkLst>
            <pc:docMk/>
            <pc:sldMk cId="3797931297" sldId="281"/>
            <ac:spMk id="2" creationId="{807D3AB9-425E-408F-A082-D3295F90A7F2}"/>
          </ac:spMkLst>
        </pc:spChg>
        <pc:graphicFrameChg chg="mod modGraphic">
          <ac:chgData name="Roman Zajíc" userId="f70e43e5-3e3e-49c1-aeb2-dadce56dd2d7" providerId="ADAL" clId="{1944ADDF-E29C-4CA7-AFC4-82CAF8E84A3E}" dt="2022-02-03T08:59:25.513" v="1788" actId="403"/>
          <ac:graphicFrameMkLst>
            <pc:docMk/>
            <pc:sldMk cId="3797931297" sldId="281"/>
            <ac:graphicFrameMk id="6" creationId="{AFD0EC5B-69D7-443C-870A-A8C844F612EC}"/>
          </ac:graphicFrameMkLst>
        </pc:graphicFrameChg>
      </pc:sldChg>
      <pc:sldChg chg="addSp delSp modSp add mod">
        <pc:chgData name="Roman Zajíc" userId="f70e43e5-3e3e-49c1-aeb2-dadce56dd2d7" providerId="ADAL" clId="{1944ADDF-E29C-4CA7-AFC4-82CAF8E84A3E}" dt="2022-02-08T10:40:03.173" v="2010" actId="113"/>
        <pc:sldMkLst>
          <pc:docMk/>
          <pc:sldMk cId="362295513" sldId="282"/>
        </pc:sldMkLst>
        <pc:spChg chg="add del mod">
          <ac:chgData name="Roman Zajíc" userId="f70e43e5-3e3e-49c1-aeb2-dadce56dd2d7" providerId="ADAL" clId="{1944ADDF-E29C-4CA7-AFC4-82CAF8E84A3E}" dt="2022-02-08T10:39:36.267" v="2005"/>
          <ac:spMkLst>
            <pc:docMk/>
            <pc:sldMk cId="362295513" sldId="282"/>
            <ac:spMk id="4" creationId="{314EAE77-80A4-48D6-9143-D99C8EEF3054}"/>
          </ac:spMkLst>
        </pc:spChg>
        <pc:graphicFrameChg chg="del">
          <ac:chgData name="Roman Zajíc" userId="f70e43e5-3e3e-49c1-aeb2-dadce56dd2d7" providerId="ADAL" clId="{1944ADDF-E29C-4CA7-AFC4-82CAF8E84A3E}" dt="2022-02-08T10:39:32.404" v="2002" actId="478"/>
          <ac:graphicFrameMkLst>
            <pc:docMk/>
            <pc:sldMk cId="362295513" sldId="282"/>
            <ac:graphicFrameMk id="5" creationId="{E5AD8040-74AA-4441-B111-C250AA1ECD0E}"/>
          </ac:graphicFrameMkLst>
        </pc:graphicFrameChg>
        <pc:graphicFrameChg chg="add mod">
          <ac:chgData name="Roman Zajíc" userId="f70e43e5-3e3e-49c1-aeb2-dadce56dd2d7" providerId="ADAL" clId="{1944ADDF-E29C-4CA7-AFC4-82CAF8E84A3E}" dt="2022-02-08T10:40:03.173" v="2010" actId="113"/>
          <ac:graphicFrameMkLst>
            <pc:docMk/>
            <pc:sldMk cId="362295513" sldId="282"/>
            <ac:graphicFrameMk id="7" creationId="{3E942645-AF9E-4D46-9464-203FB72CF222}"/>
          </ac:graphicFrameMkLst>
        </pc:graphicFrameChg>
        <pc:graphicFrameChg chg="del">
          <ac:chgData name="Roman Zajíc" userId="f70e43e5-3e3e-49c1-aeb2-dadce56dd2d7" providerId="ADAL" clId="{1944ADDF-E29C-4CA7-AFC4-82CAF8E84A3E}" dt="2022-02-08T10:39:33.052" v="2003" actId="478"/>
          <ac:graphicFrameMkLst>
            <pc:docMk/>
            <pc:sldMk cId="362295513" sldId="282"/>
            <ac:graphicFrameMk id="8" creationId="{50400347-254D-4AE9-B3F4-8487A9B09364}"/>
          </ac:graphicFrameMkLst>
        </pc:graphicFrameChg>
      </pc:sldChg>
    </pc:docChg>
  </pc:docChgLst>
  <pc:docChgLst>
    <pc:chgData name="Roman Zajíc" userId="f70e43e5-3e3e-49c1-aeb2-dadce56dd2d7" providerId="ADAL" clId="{1021592F-7476-4DCF-AF85-DCABB7BF2368}"/>
    <pc:docChg chg="undo custSel addSld delSld modSld">
      <pc:chgData name="Roman Zajíc" userId="f70e43e5-3e3e-49c1-aeb2-dadce56dd2d7" providerId="ADAL" clId="{1021592F-7476-4DCF-AF85-DCABB7BF2368}" dt="2022-01-19T06:53:31.785" v="789" actId="113"/>
      <pc:docMkLst>
        <pc:docMk/>
      </pc:docMkLst>
      <pc:sldChg chg="addSp delSp modSp mod">
        <pc:chgData name="Roman Zajíc" userId="f70e43e5-3e3e-49c1-aeb2-dadce56dd2d7" providerId="ADAL" clId="{1021592F-7476-4DCF-AF85-DCABB7BF2368}" dt="2022-01-19T06:52:37.907" v="770" actId="113"/>
        <pc:sldMkLst>
          <pc:docMk/>
          <pc:sldMk cId="4268492373" sldId="263"/>
        </pc:sldMkLst>
        <pc:spChg chg="mod">
          <ac:chgData name="Roman Zajíc" userId="f70e43e5-3e3e-49c1-aeb2-dadce56dd2d7" providerId="ADAL" clId="{1021592F-7476-4DCF-AF85-DCABB7BF2368}" dt="2022-01-19T06:52:37.907" v="770" actId="113"/>
          <ac:spMkLst>
            <pc:docMk/>
            <pc:sldMk cId="4268492373" sldId="263"/>
            <ac:spMk id="3" creationId="{C2281EB0-6AD6-496C-8C2C-336DADAEBE59}"/>
          </ac:spMkLst>
        </pc:spChg>
        <pc:graphicFrameChg chg="add del mod">
          <ac:chgData name="Roman Zajíc" userId="f70e43e5-3e3e-49c1-aeb2-dadce56dd2d7" providerId="ADAL" clId="{1021592F-7476-4DCF-AF85-DCABB7BF2368}" dt="2022-01-12T09:46:49.614" v="509"/>
          <ac:graphicFrameMkLst>
            <pc:docMk/>
            <pc:sldMk cId="4268492373" sldId="263"/>
            <ac:graphicFrameMk id="4" creationId="{C5B6D2A4-8794-4916-A14A-B706BD57B606}"/>
          </ac:graphicFrameMkLst>
        </pc:graphicFrameChg>
        <pc:picChg chg="add del mod">
          <ac:chgData name="Roman Zajíc" userId="f70e43e5-3e3e-49c1-aeb2-dadce56dd2d7" providerId="ADAL" clId="{1021592F-7476-4DCF-AF85-DCABB7BF2368}" dt="2022-01-12T09:55:46.766" v="518" actId="478"/>
          <ac:picMkLst>
            <pc:docMk/>
            <pc:sldMk cId="4268492373" sldId="263"/>
            <ac:picMk id="1026" creationId="{39044C3F-5352-405E-BD72-1B9FF8BAC5CC}"/>
          </ac:picMkLst>
        </pc:picChg>
        <pc:picChg chg="add mod">
          <ac:chgData name="Roman Zajíc" userId="f70e43e5-3e3e-49c1-aeb2-dadce56dd2d7" providerId="ADAL" clId="{1021592F-7476-4DCF-AF85-DCABB7BF2368}" dt="2022-01-12T09:59:03.978" v="535" actId="1076"/>
          <ac:picMkLst>
            <pc:docMk/>
            <pc:sldMk cId="4268492373" sldId="263"/>
            <ac:picMk id="1028" creationId="{50EC2F60-ECA0-4081-AE1C-FBA927218735}"/>
          </ac:picMkLst>
        </pc:picChg>
        <pc:picChg chg="add del mod">
          <ac:chgData name="Roman Zajíc" userId="f70e43e5-3e3e-49c1-aeb2-dadce56dd2d7" providerId="ADAL" clId="{1021592F-7476-4DCF-AF85-DCABB7BF2368}" dt="2022-01-12T09:58:35.540" v="531" actId="478"/>
          <ac:picMkLst>
            <pc:docMk/>
            <pc:sldMk cId="4268492373" sldId="263"/>
            <ac:picMk id="1030" creationId="{07AB1AB1-4733-45BD-BD34-A6BD20460461}"/>
          </ac:picMkLst>
        </pc:picChg>
      </pc:sldChg>
      <pc:sldChg chg="modSp mod">
        <pc:chgData name="Roman Zajíc" userId="f70e43e5-3e3e-49c1-aeb2-dadce56dd2d7" providerId="ADAL" clId="{1021592F-7476-4DCF-AF85-DCABB7BF2368}" dt="2022-01-12T11:03:01.657" v="582" actId="313"/>
        <pc:sldMkLst>
          <pc:docMk/>
          <pc:sldMk cId="2875715651" sldId="267"/>
        </pc:sldMkLst>
        <pc:spChg chg="mod">
          <ac:chgData name="Roman Zajíc" userId="f70e43e5-3e3e-49c1-aeb2-dadce56dd2d7" providerId="ADAL" clId="{1021592F-7476-4DCF-AF85-DCABB7BF2368}" dt="2022-01-12T11:03:01.657" v="582" actId="313"/>
          <ac:spMkLst>
            <pc:docMk/>
            <pc:sldMk cId="2875715651" sldId="267"/>
            <ac:spMk id="3" creationId="{C2281EB0-6AD6-496C-8C2C-336DADAEBE59}"/>
          </ac:spMkLst>
        </pc:spChg>
      </pc:sldChg>
      <pc:sldChg chg="modSp mod">
        <pc:chgData name="Roman Zajíc" userId="f70e43e5-3e3e-49c1-aeb2-dadce56dd2d7" providerId="ADAL" clId="{1021592F-7476-4DCF-AF85-DCABB7BF2368}" dt="2022-01-12T09:43:54.663" v="506" actId="20577"/>
        <pc:sldMkLst>
          <pc:docMk/>
          <pc:sldMk cId="1716228912" sldId="269"/>
        </pc:sldMkLst>
        <pc:spChg chg="mod">
          <ac:chgData name="Roman Zajíc" userId="f70e43e5-3e3e-49c1-aeb2-dadce56dd2d7" providerId="ADAL" clId="{1021592F-7476-4DCF-AF85-DCABB7BF2368}" dt="2022-01-11T14:52:04.318" v="15" actId="20577"/>
          <ac:spMkLst>
            <pc:docMk/>
            <pc:sldMk cId="1716228912" sldId="269"/>
            <ac:spMk id="2" creationId="{94B19DBC-55E7-49F2-8FB4-298CBDC03317}"/>
          </ac:spMkLst>
        </pc:spChg>
        <pc:spChg chg="mod">
          <ac:chgData name="Roman Zajíc" userId="f70e43e5-3e3e-49c1-aeb2-dadce56dd2d7" providerId="ADAL" clId="{1021592F-7476-4DCF-AF85-DCABB7BF2368}" dt="2022-01-12T09:43:54.663" v="506" actId="20577"/>
          <ac:spMkLst>
            <pc:docMk/>
            <pc:sldMk cId="1716228912" sldId="269"/>
            <ac:spMk id="3" creationId="{C5F9D0B1-4E7A-4765-8B27-801D56CD9D5A}"/>
          </ac:spMkLst>
        </pc:spChg>
      </pc:sldChg>
      <pc:sldChg chg="addSp delSp modSp mod">
        <pc:chgData name="Roman Zajíc" userId="f70e43e5-3e3e-49c1-aeb2-dadce56dd2d7" providerId="ADAL" clId="{1021592F-7476-4DCF-AF85-DCABB7BF2368}" dt="2022-01-12T11:24:07.535" v="757" actId="113"/>
        <pc:sldMkLst>
          <pc:docMk/>
          <pc:sldMk cId="1444129157" sldId="270"/>
        </pc:sldMkLst>
        <pc:spChg chg="mod">
          <ac:chgData name="Roman Zajíc" userId="f70e43e5-3e3e-49c1-aeb2-dadce56dd2d7" providerId="ADAL" clId="{1021592F-7476-4DCF-AF85-DCABB7BF2368}" dt="2022-01-12T11:13:52.053" v="717" actId="20577"/>
          <ac:spMkLst>
            <pc:docMk/>
            <pc:sldMk cId="1444129157" sldId="270"/>
            <ac:spMk id="2" creationId="{AA5395E5-093D-4958-97D3-B84C760700BD}"/>
          </ac:spMkLst>
        </pc:spChg>
        <pc:spChg chg="mod">
          <ac:chgData name="Roman Zajíc" userId="f70e43e5-3e3e-49c1-aeb2-dadce56dd2d7" providerId="ADAL" clId="{1021592F-7476-4DCF-AF85-DCABB7BF2368}" dt="2022-01-12T11:24:07.535" v="757" actId="113"/>
          <ac:spMkLst>
            <pc:docMk/>
            <pc:sldMk cId="1444129157" sldId="270"/>
            <ac:spMk id="3" creationId="{27DAE666-1E1E-4A4B-A745-410649D9C69F}"/>
          </ac:spMkLst>
        </pc:spChg>
        <pc:spChg chg="add mod">
          <ac:chgData name="Roman Zajíc" userId="f70e43e5-3e3e-49c1-aeb2-dadce56dd2d7" providerId="ADAL" clId="{1021592F-7476-4DCF-AF85-DCABB7BF2368}" dt="2022-01-12T11:15:13.261" v="746" actId="1076"/>
          <ac:spMkLst>
            <pc:docMk/>
            <pc:sldMk cId="1444129157" sldId="270"/>
            <ac:spMk id="4" creationId="{CF287A5D-67D5-4E64-9E82-272603C71EB8}"/>
          </ac:spMkLst>
        </pc:spChg>
        <pc:spChg chg="mod">
          <ac:chgData name="Roman Zajíc" userId="f70e43e5-3e3e-49c1-aeb2-dadce56dd2d7" providerId="ADAL" clId="{1021592F-7476-4DCF-AF85-DCABB7BF2368}" dt="2022-01-12T11:14:45.060" v="745" actId="1076"/>
          <ac:spMkLst>
            <pc:docMk/>
            <pc:sldMk cId="1444129157" sldId="270"/>
            <ac:spMk id="6" creationId="{0C56559E-6EF7-4E6D-9771-6C37C7B4DF4A}"/>
          </ac:spMkLst>
        </pc:spChg>
        <pc:graphicFrameChg chg="del">
          <ac:chgData name="Roman Zajíc" userId="f70e43e5-3e3e-49c1-aeb2-dadce56dd2d7" providerId="ADAL" clId="{1021592F-7476-4DCF-AF85-DCABB7BF2368}" dt="2022-01-11T14:53:42.617" v="38" actId="478"/>
          <ac:graphicFrameMkLst>
            <pc:docMk/>
            <pc:sldMk cId="1444129157" sldId="270"/>
            <ac:graphicFrameMk id="5" creationId="{4CA82BCA-D4BB-4326-A23D-3F015BEC8009}"/>
          </ac:graphicFrameMkLst>
        </pc:graphicFrameChg>
        <pc:graphicFrameChg chg="add mod ord">
          <ac:chgData name="Roman Zajíc" userId="f70e43e5-3e3e-49c1-aeb2-dadce56dd2d7" providerId="ADAL" clId="{1021592F-7476-4DCF-AF85-DCABB7BF2368}" dt="2022-01-12T11:14:45.060" v="745" actId="1076"/>
          <ac:graphicFrameMkLst>
            <pc:docMk/>
            <pc:sldMk cId="1444129157" sldId="270"/>
            <ac:graphicFrameMk id="7" creationId="{4CA82BCA-D4BB-4326-A23D-3F015BEC8009}"/>
          </ac:graphicFrameMkLst>
        </pc:graphicFrameChg>
      </pc:sldChg>
      <pc:sldChg chg="addSp delSp modSp mod">
        <pc:chgData name="Roman Zajíc" userId="f70e43e5-3e3e-49c1-aeb2-dadce56dd2d7" providerId="ADAL" clId="{1021592F-7476-4DCF-AF85-DCABB7BF2368}" dt="2022-01-11T15:09:19.722" v="287" actId="27918"/>
        <pc:sldMkLst>
          <pc:docMk/>
          <pc:sldMk cId="2992385501" sldId="271"/>
        </pc:sldMkLst>
        <pc:spChg chg="mod">
          <ac:chgData name="Roman Zajíc" userId="f70e43e5-3e3e-49c1-aeb2-dadce56dd2d7" providerId="ADAL" clId="{1021592F-7476-4DCF-AF85-DCABB7BF2368}" dt="2022-01-11T15:02:39.876" v="250" actId="20577"/>
          <ac:spMkLst>
            <pc:docMk/>
            <pc:sldMk cId="2992385501" sldId="271"/>
            <ac:spMk id="2" creationId="{493101E1-82DE-4D33-ABE3-97B326048433}"/>
          </ac:spMkLst>
        </pc:spChg>
        <pc:spChg chg="add del mod">
          <ac:chgData name="Roman Zajíc" userId="f70e43e5-3e3e-49c1-aeb2-dadce56dd2d7" providerId="ADAL" clId="{1021592F-7476-4DCF-AF85-DCABB7BF2368}" dt="2022-01-11T15:02:00.995" v="220"/>
          <ac:spMkLst>
            <pc:docMk/>
            <pc:sldMk cId="2992385501" sldId="271"/>
            <ac:spMk id="5" creationId="{DEAD2C30-43FE-4BE0-8644-47B5758961F5}"/>
          </ac:spMkLst>
        </pc:spChg>
        <pc:spChg chg="del">
          <ac:chgData name="Roman Zajíc" userId="f70e43e5-3e3e-49c1-aeb2-dadce56dd2d7" providerId="ADAL" clId="{1021592F-7476-4DCF-AF85-DCABB7BF2368}" dt="2022-01-11T15:02:09.712" v="222" actId="478"/>
          <ac:spMkLst>
            <pc:docMk/>
            <pc:sldMk cId="2992385501" sldId="271"/>
            <ac:spMk id="7" creationId="{BE56856E-3D26-44D2-BB6C-7583E9A296DB}"/>
          </ac:spMkLst>
        </pc:spChg>
        <pc:graphicFrameChg chg="del mod">
          <ac:chgData name="Roman Zajíc" userId="f70e43e5-3e3e-49c1-aeb2-dadce56dd2d7" providerId="ADAL" clId="{1021592F-7476-4DCF-AF85-DCABB7BF2368}" dt="2022-01-11T15:01:59.899" v="218" actId="478"/>
          <ac:graphicFrameMkLst>
            <pc:docMk/>
            <pc:sldMk cId="2992385501" sldId="271"/>
            <ac:graphicFrameMk id="4" creationId="{6EA364B2-2A74-46EF-A1BA-12F245929839}"/>
          </ac:graphicFrameMkLst>
        </pc:graphicFrameChg>
        <pc:graphicFrameChg chg="add mod">
          <ac:chgData name="Roman Zajíc" userId="f70e43e5-3e3e-49c1-aeb2-dadce56dd2d7" providerId="ADAL" clId="{1021592F-7476-4DCF-AF85-DCABB7BF2368}" dt="2022-01-11T15:02:27.855" v="230"/>
          <ac:graphicFrameMkLst>
            <pc:docMk/>
            <pc:sldMk cId="2992385501" sldId="271"/>
            <ac:graphicFrameMk id="8" creationId="{DDA79080-A8E2-45AC-A5B8-471BB0ED92C1}"/>
          </ac:graphicFrameMkLst>
        </pc:graphicFrameChg>
      </pc:sldChg>
      <pc:sldChg chg="addSp delSp modSp mod">
        <pc:chgData name="Roman Zajíc" userId="f70e43e5-3e3e-49c1-aeb2-dadce56dd2d7" providerId="ADAL" clId="{1021592F-7476-4DCF-AF85-DCABB7BF2368}" dt="2022-01-11T15:09:09.988" v="286" actId="27918"/>
        <pc:sldMkLst>
          <pc:docMk/>
          <pc:sldMk cId="3701992297" sldId="272"/>
        </pc:sldMkLst>
        <pc:spChg chg="mod">
          <ac:chgData name="Roman Zajíc" userId="f70e43e5-3e3e-49c1-aeb2-dadce56dd2d7" providerId="ADAL" clId="{1021592F-7476-4DCF-AF85-DCABB7BF2368}" dt="2022-01-11T15:08:33.031" v="285" actId="20577"/>
          <ac:spMkLst>
            <pc:docMk/>
            <pc:sldMk cId="3701992297" sldId="272"/>
            <ac:spMk id="2" creationId="{A9E36703-A911-4E16-9638-77E3A02B6FE6}"/>
          </ac:spMkLst>
        </pc:spChg>
        <pc:spChg chg="add del mod">
          <ac:chgData name="Roman Zajíc" userId="f70e43e5-3e3e-49c1-aeb2-dadce56dd2d7" providerId="ADAL" clId="{1021592F-7476-4DCF-AF85-DCABB7BF2368}" dt="2022-01-11T15:08:20.296" v="253"/>
          <ac:spMkLst>
            <pc:docMk/>
            <pc:sldMk cId="3701992297" sldId="272"/>
            <ac:spMk id="5" creationId="{FD9C55B3-5D73-4096-BB3D-D7232B83ED26}"/>
          </ac:spMkLst>
        </pc:spChg>
        <pc:graphicFrameChg chg="del">
          <ac:chgData name="Roman Zajíc" userId="f70e43e5-3e3e-49c1-aeb2-dadce56dd2d7" providerId="ADAL" clId="{1021592F-7476-4DCF-AF85-DCABB7BF2368}" dt="2022-01-11T15:08:19.106" v="251" actId="478"/>
          <ac:graphicFrameMkLst>
            <pc:docMk/>
            <pc:sldMk cId="3701992297" sldId="272"/>
            <ac:graphicFrameMk id="4" creationId="{6BFEFF90-FAB8-40B2-AB71-313F7F581DC9}"/>
          </ac:graphicFrameMkLst>
        </pc:graphicFrameChg>
        <pc:graphicFrameChg chg="add mod">
          <ac:chgData name="Roman Zajíc" userId="f70e43e5-3e3e-49c1-aeb2-dadce56dd2d7" providerId="ADAL" clId="{1021592F-7476-4DCF-AF85-DCABB7BF2368}" dt="2022-01-11T15:08:29.479" v="284" actId="403"/>
          <ac:graphicFrameMkLst>
            <pc:docMk/>
            <pc:sldMk cId="3701992297" sldId="272"/>
            <ac:graphicFrameMk id="6" creationId="{1D628143-B14F-40B0-B31D-06A59489C7B0}"/>
          </ac:graphicFrameMkLst>
        </pc:graphicFrameChg>
      </pc:sldChg>
      <pc:sldChg chg="addSp delSp modSp mod">
        <pc:chgData name="Roman Zajíc" userId="f70e43e5-3e3e-49c1-aeb2-dadce56dd2d7" providerId="ADAL" clId="{1021592F-7476-4DCF-AF85-DCABB7BF2368}" dt="2022-01-12T11:06:12.405" v="586" actId="20577"/>
        <pc:sldMkLst>
          <pc:docMk/>
          <pc:sldMk cId="850700016" sldId="273"/>
        </pc:sldMkLst>
        <pc:spChg chg="mod">
          <ac:chgData name="Roman Zajíc" userId="f70e43e5-3e3e-49c1-aeb2-dadce56dd2d7" providerId="ADAL" clId="{1021592F-7476-4DCF-AF85-DCABB7BF2368}" dt="2022-01-11T15:31:34.840" v="502" actId="20577"/>
          <ac:spMkLst>
            <pc:docMk/>
            <pc:sldMk cId="850700016" sldId="273"/>
            <ac:spMk id="2" creationId="{9ABD05DC-690D-4DB4-9BDE-FBBCD57114A4}"/>
          </ac:spMkLst>
        </pc:spChg>
        <pc:spChg chg="add del mod">
          <ac:chgData name="Roman Zajíc" userId="f70e43e5-3e3e-49c1-aeb2-dadce56dd2d7" providerId="ADAL" clId="{1021592F-7476-4DCF-AF85-DCABB7BF2368}" dt="2022-01-11T15:30:59.076" v="443"/>
          <ac:spMkLst>
            <pc:docMk/>
            <pc:sldMk cId="850700016" sldId="273"/>
            <ac:spMk id="5" creationId="{0A60E393-FB31-472E-83A8-6445F34FF64E}"/>
          </ac:spMkLst>
        </pc:spChg>
        <pc:spChg chg="del">
          <ac:chgData name="Roman Zajíc" userId="f70e43e5-3e3e-49c1-aeb2-dadce56dd2d7" providerId="ADAL" clId="{1021592F-7476-4DCF-AF85-DCABB7BF2368}" dt="2022-01-11T15:30:44.510" v="434" actId="478"/>
          <ac:spMkLst>
            <pc:docMk/>
            <pc:sldMk cId="850700016" sldId="273"/>
            <ac:spMk id="6" creationId="{B7BD2390-AD86-41C4-95BC-1447C29669BE}"/>
          </ac:spMkLst>
        </pc:spChg>
        <pc:graphicFrameChg chg="del">
          <ac:chgData name="Roman Zajíc" userId="f70e43e5-3e3e-49c1-aeb2-dadce56dd2d7" providerId="ADAL" clId="{1021592F-7476-4DCF-AF85-DCABB7BF2368}" dt="2022-01-11T15:30:45.183" v="435" actId="478"/>
          <ac:graphicFrameMkLst>
            <pc:docMk/>
            <pc:sldMk cId="850700016" sldId="273"/>
            <ac:graphicFrameMk id="4" creationId="{768B7961-7318-40A3-8098-9193DFD58D20}"/>
          </ac:graphicFrameMkLst>
        </pc:graphicFrameChg>
        <pc:graphicFrameChg chg="add mod">
          <ac:chgData name="Roman Zajíc" userId="f70e43e5-3e3e-49c1-aeb2-dadce56dd2d7" providerId="ADAL" clId="{1021592F-7476-4DCF-AF85-DCABB7BF2368}" dt="2022-01-11T15:30:56.827" v="438"/>
          <ac:graphicFrameMkLst>
            <pc:docMk/>
            <pc:sldMk cId="850700016" sldId="273"/>
            <ac:graphicFrameMk id="7" creationId="{1910DC73-327A-488F-B674-ACE657836BD0}"/>
          </ac:graphicFrameMkLst>
        </pc:graphicFrameChg>
        <pc:graphicFrameChg chg="add mod">
          <ac:chgData name="Roman Zajíc" userId="f70e43e5-3e3e-49c1-aeb2-dadce56dd2d7" providerId="ADAL" clId="{1021592F-7476-4DCF-AF85-DCABB7BF2368}" dt="2022-01-11T15:30:58.430" v="441"/>
          <ac:graphicFrameMkLst>
            <pc:docMk/>
            <pc:sldMk cId="850700016" sldId="273"/>
            <ac:graphicFrameMk id="8" creationId="{1910DC73-327A-488F-B674-ACE657836BD0}"/>
          </ac:graphicFrameMkLst>
        </pc:graphicFrameChg>
        <pc:graphicFrameChg chg="add mod">
          <ac:chgData name="Roman Zajíc" userId="f70e43e5-3e3e-49c1-aeb2-dadce56dd2d7" providerId="ADAL" clId="{1021592F-7476-4DCF-AF85-DCABB7BF2368}" dt="2022-01-12T11:06:12.405" v="586" actId="20577"/>
          <ac:graphicFrameMkLst>
            <pc:docMk/>
            <pc:sldMk cId="850700016" sldId="273"/>
            <ac:graphicFrameMk id="9" creationId="{1910DC73-327A-488F-B674-ACE657836BD0}"/>
          </ac:graphicFrameMkLst>
        </pc:graphicFrameChg>
      </pc:sldChg>
      <pc:sldChg chg="del">
        <pc:chgData name="Roman Zajíc" userId="f70e43e5-3e3e-49c1-aeb2-dadce56dd2d7" providerId="ADAL" clId="{1021592F-7476-4DCF-AF85-DCABB7BF2368}" dt="2022-01-12T09:46:45.511" v="507" actId="2696"/>
        <pc:sldMkLst>
          <pc:docMk/>
          <pc:sldMk cId="1084580589" sldId="274"/>
        </pc:sldMkLst>
      </pc:sldChg>
      <pc:sldChg chg="addSp modSp mod">
        <pc:chgData name="Roman Zajíc" userId="f70e43e5-3e3e-49c1-aeb2-dadce56dd2d7" providerId="ADAL" clId="{1021592F-7476-4DCF-AF85-DCABB7BF2368}" dt="2022-01-19T06:53:31.785" v="789" actId="113"/>
        <pc:sldMkLst>
          <pc:docMk/>
          <pc:sldMk cId="4025161577" sldId="275"/>
        </pc:sldMkLst>
        <pc:spChg chg="mod">
          <ac:chgData name="Roman Zajíc" userId="f70e43e5-3e3e-49c1-aeb2-dadce56dd2d7" providerId="ADAL" clId="{1021592F-7476-4DCF-AF85-DCABB7BF2368}" dt="2022-01-19T06:53:31.785" v="789" actId="113"/>
          <ac:spMkLst>
            <pc:docMk/>
            <pc:sldMk cId="4025161577" sldId="275"/>
            <ac:spMk id="3" creationId="{C2281EB0-6AD6-496C-8C2C-336DADAEBE59}"/>
          </ac:spMkLst>
        </pc:spChg>
        <pc:picChg chg="add mod">
          <ac:chgData name="Roman Zajíc" userId="f70e43e5-3e3e-49c1-aeb2-dadce56dd2d7" providerId="ADAL" clId="{1021592F-7476-4DCF-AF85-DCABB7BF2368}" dt="2022-01-12T09:58:56.891" v="534" actId="1076"/>
          <ac:picMkLst>
            <pc:docMk/>
            <pc:sldMk cId="4025161577" sldId="275"/>
            <ac:picMk id="4" creationId="{26C1296C-10B3-4ECB-B535-455DC624D8EF}"/>
          </ac:picMkLst>
        </pc:picChg>
      </pc:sldChg>
      <pc:sldChg chg="addSp delSp modSp add mod">
        <pc:chgData name="Roman Zajíc" userId="f70e43e5-3e3e-49c1-aeb2-dadce56dd2d7" providerId="ADAL" clId="{1021592F-7476-4DCF-AF85-DCABB7BF2368}" dt="2022-01-19T06:52:17.782" v="764" actId="113"/>
        <pc:sldMkLst>
          <pc:docMk/>
          <pc:sldMk cId="611391697" sldId="276"/>
        </pc:sldMkLst>
        <pc:spChg chg="add mod">
          <ac:chgData name="Roman Zajíc" userId="f70e43e5-3e3e-49c1-aeb2-dadce56dd2d7" providerId="ADAL" clId="{1021592F-7476-4DCF-AF85-DCABB7BF2368}" dt="2022-01-19T06:52:17.782" v="764" actId="113"/>
          <ac:spMkLst>
            <pc:docMk/>
            <pc:sldMk cId="611391697" sldId="276"/>
            <ac:spMk id="4" creationId="{8FAD61DA-2A11-42DE-ACFE-9B5A1C757958}"/>
          </ac:spMkLst>
        </pc:spChg>
        <pc:graphicFrameChg chg="del">
          <ac:chgData name="Roman Zajíc" userId="f70e43e5-3e3e-49c1-aeb2-dadce56dd2d7" providerId="ADAL" clId="{1021592F-7476-4DCF-AF85-DCABB7BF2368}" dt="2022-01-11T15:09:22.756" v="289" actId="478"/>
          <ac:graphicFrameMkLst>
            <pc:docMk/>
            <pc:sldMk cId="611391697" sldId="276"/>
            <ac:graphicFrameMk id="6" creationId="{1D628143-B14F-40B0-B31D-06A59489C7B0}"/>
          </ac:graphicFrameMkLst>
        </pc:graphicFrameChg>
      </pc:sldChg>
    </pc:docChg>
  </pc:docChgLst>
  <pc:docChgLst>
    <pc:chgData name="Roman Zajíc" userId="f70e43e5-3e3e-49c1-aeb2-dadce56dd2d7" providerId="ADAL" clId="{5ED98BC4-2533-412E-8701-6167194E57D4}"/>
    <pc:docChg chg="undo custSel addSld delSld modSld sldOrd delMainMaster">
      <pc:chgData name="Roman Zajíc" userId="f70e43e5-3e3e-49c1-aeb2-dadce56dd2d7" providerId="ADAL" clId="{5ED98BC4-2533-412E-8701-6167194E57D4}" dt="2023-11-01T06:35:56.735" v="3695"/>
      <pc:docMkLst>
        <pc:docMk/>
      </pc:docMkLst>
      <pc:sldChg chg="del">
        <pc:chgData name="Roman Zajíc" userId="f70e43e5-3e3e-49c1-aeb2-dadce56dd2d7" providerId="ADAL" clId="{5ED98BC4-2533-412E-8701-6167194E57D4}" dt="2023-11-01T05:14:29.968" v="1084" actId="47"/>
        <pc:sldMkLst>
          <pc:docMk/>
          <pc:sldMk cId="2807611689" sldId="257"/>
        </pc:sldMkLst>
      </pc:sldChg>
      <pc:sldChg chg="del">
        <pc:chgData name="Roman Zajíc" userId="f70e43e5-3e3e-49c1-aeb2-dadce56dd2d7" providerId="ADAL" clId="{5ED98BC4-2533-412E-8701-6167194E57D4}" dt="2023-11-01T05:20:18.220" v="1155" actId="47"/>
        <pc:sldMkLst>
          <pc:docMk/>
          <pc:sldMk cId="3729294281" sldId="259"/>
        </pc:sldMkLst>
      </pc:sldChg>
      <pc:sldChg chg="delSp modSp mod ord modTransition modAnim">
        <pc:chgData name="Roman Zajíc" userId="f70e43e5-3e3e-49c1-aeb2-dadce56dd2d7" providerId="ADAL" clId="{5ED98BC4-2533-412E-8701-6167194E57D4}" dt="2023-11-01T06:35:37.801" v="3692"/>
        <pc:sldMkLst>
          <pc:docMk/>
          <pc:sldMk cId="353698835" sldId="260"/>
        </pc:sldMkLst>
        <pc:spChg chg="mod">
          <ac:chgData name="Roman Zajíc" userId="f70e43e5-3e3e-49c1-aeb2-dadce56dd2d7" providerId="ADAL" clId="{5ED98BC4-2533-412E-8701-6167194E57D4}" dt="2023-11-01T05:49:23.261" v="2914"/>
          <ac:spMkLst>
            <pc:docMk/>
            <pc:sldMk cId="353698835" sldId="260"/>
            <ac:spMk id="2" creationId="{F854229B-4D62-4A82-9723-7B4115B5F930}"/>
          </ac:spMkLst>
        </pc:spChg>
        <pc:spChg chg="mod">
          <ac:chgData name="Roman Zajíc" userId="f70e43e5-3e3e-49c1-aeb2-dadce56dd2d7" providerId="ADAL" clId="{5ED98BC4-2533-412E-8701-6167194E57D4}" dt="2023-11-01T05:49:18.142" v="2913" actId="113"/>
          <ac:spMkLst>
            <pc:docMk/>
            <pc:sldMk cId="353698835" sldId="260"/>
            <ac:spMk id="3" creationId="{3783936B-5C95-47DD-857A-27745367EA7F}"/>
          </ac:spMkLst>
        </pc:spChg>
        <pc:spChg chg="del">
          <ac:chgData name="Roman Zajíc" userId="f70e43e5-3e3e-49c1-aeb2-dadce56dd2d7" providerId="ADAL" clId="{5ED98BC4-2533-412E-8701-6167194E57D4}" dt="2023-11-01T05:21:39.613" v="1389" actId="478"/>
          <ac:spMkLst>
            <pc:docMk/>
            <pc:sldMk cId="353698835" sldId="260"/>
            <ac:spMk id="4" creationId="{75C77A08-614C-4F75-B8A1-823B3E297857}"/>
          </ac:spMkLst>
        </pc:spChg>
      </pc:sldChg>
      <pc:sldChg chg="del">
        <pc:chgData name="Roman Zajíc" userId="f70e43e5-3e3e-49c1-aeb2-dadce56dd2d7" providerId="ADAL" clId="{5ED98BC4-2533-412E-8701-6167194E57D4}" dt="2023-11-01T05:07:57.911" v="864" actId="47"/>
        <pc:sldMkLst>
          <pc:docMk/>
          <pc:sldMk cId="3383529022" sldId="263"/>
        </pc:sldMkLst>
      </pc:sldChg>
      <pc:sldChg chg="modTransition">
        <pc:chgData name="Roman Zajíc" userId="f70e43e5-3e3e-49c1-aeb2-dadce56dd2d7" providerId="ADAL" clId="{5ED98BC4-2533-412E-8701-6167194E57D4}" dt="2023-11-01T06:18:05.951" v="3632"/>
        <pc:sldMkLst>
          <pc:docMk/>
          <pc:sldMk cId="3778702567" sldId="265"/>
        </pc:sldMkLst>
      </pc:sldChg>
      <pc:sldChg chg="del">
        <pc:chgData name="Roman Zajíc" userId="f70e43e5-3e3e-49c1-aeb2-dadce56dd2d7" providerId="ADAL" clId="{5ED98BC4-2533-412E-8701-6167194E57D4}" dt="2023-11-01T06:00:19.508" v="3458" actId="47"/>
        <pc:sldMkLst>
          <pc:docMk/>
          <pc:sldMk cId="1642691300" sldId="267"/>
        </pc:sldMkLst>
      </pc:sldChg>
      <pc:sldChg chg="delSp modSp mod ord modTransition modAnim">
        <pc:chgData name="Roman Zajíc" userId="f70e43e5-3e3e-49c1-aeb2-dadce56dd2d7" providerId="ADAL" clId="{5ED98BC4-2533-412E-8701-6167194E57D4}" dt="2023-11-01T06:35:48.507" v="3693"/>
        <pc:sldMkLst>
          <pc:docMk/>
          <pc:sldMk cId="1577281283" sldId="270"/>
        </pc:sldMkLst>
        <pc:spChg chg="mod">
          <ac:chgData name="Roman Zajíc" userId="f70e43e5-3e3e-49c1-aeb2-dadce56dd2d7" providerId="ADAL" clId="{5ED98BC4-2533-412E-8701-6167194E57D4}" dt="2023-11-01T05:30:36.881" v="1716" actId="20577"/>
          <ac:spMkLst>
            <pc:docMk/>
            <pc:sldMk cId="1577281283" sldId="270"/>
            <ac:spMk id="2" creationId="{F854229B-4D62-4A82-9723-7B4115B5F930}"/>
          </ac:spMkLst>
        </pc:spChg>
        <pc:spChg chg="mod">
          <ac:chgData name="Roman Zajíc" userId="f70e43e5-3e3e-49c1-aeb2-dadce56dd2d7" providerId="ADAL" clId="{5ED98BC4-2533-412E-8701-6167194E57D4}" dt="2023-11-01T06:23:40.678" v="3645" actId="113"/>
          <ac:spMkLst>
            <pc:docMk/>
            <pc:sldMk cId="1577281283" sldId="270"/>
            <ac:spMk id="3" creationId="{3783936B-5C95-47DD-857A-27745367EA7F}"/>
          </ac:spMkLst>
        </pc:spChg>
        <pc:spChg chg="del">
          <ac:chgData name="Roman Zajíc" userId="f70e43e5-3e3e-49c1-aeb2-dadce56dd2d7" providerId="ADAL" clId="{5ED98BC4-2533-412E-8701-6167194E57D4}" dt="2023-11-01T05:32:12.849" v="1907" actId="478"/>
          <ac:spMkLst>
            <pc:docMk/>
            <pc:sldMk cId="1577281283" sldId="270"/>
            <ac:spMk id="4" creationId="{75C77A08-614C-4F75-B8A1-823B3E297857}"/>
          </ac:spMkLst>
        </pc:spChg>
        <pc:spChg chg="mod">
          <ac:chgData name="Roman Zajíc" userId="f70e43e5-3e3e-49c1-aeb2-dadce56dd2d7" providerId="ADAL" clId="{5ED98BC4-2533-412E-8701-6167194E57D4}" dt="2023-11-01T05:38:54.620" v="2207" actId="14100"/>
          <ac:spMkLst>
            <pc:docMk/>
            <pc:sldMk cId="1577281283" sldId="270"/>
            <ac:spMk id="5" creationId="{866A4FD8-2963-4A84-83B2-F1AC64DA1318}"/>
          </ac:spMkLst>
        </pc:spChg>
      </pc:sldChg>
      <pc:sldChg chg="del modTransition">
        <pc:chgData name="Roman Zajíc" userId="f70e43e5-3e3e-49c1-aeb2-dadce56dd2d7" providerId="ADAL" clId="{5ED98BC4-2533-412E-8701-6167194E57D4}" dt="2023-11-01T06:21:37.369" v="3638" actId="47"/>
        <pc:sldMkLst>
          <pc:docMk/>
          <pc:sldMk cId="2047218433" sldId="271"/>
        </pc:sldMkLst>
      </pc:sldChg>
      <pc:sldChg chg="del">
        <pc:chgData name="Roman Zajíc" userId="f70e43e5-3e3e-49c1-aeb2-dadce56dd2d7" providerId="ADAL" clId="{5ED98BC4-2533-412E-8701-6167194E57D4}" dt="2023-11-01T05:39:04.767" v="2208" actId="47"/>
        <pc:sldMkLst>
          <pc:docMk/>
          <pc:sldMk cId="3342685586" sldId="272"/>
        </pc:sldMkLst>
      </pc:sldChg>
      <pc:sldChg chg="del">
        <pc:chgData name="Roman Zajíc" userId="f70e43e5-3e3e-49c1-aeb2-dadce56dd2d7" providerId="ADAL" clId="{5ED98BC4-2533-412E-8701-6167194E57D4}" dt="2023-11-01T05:42:15.111" v="2417" actId="47"/>
        <pc:sldMkLst>
          <pc:docMk/>
          <pc:sldMk cId="2356536043" sldId="274"/>
        </pc:sldMkLst>
      </pc:sldChg>
      <pc:sldChg chg="del modTransition">
        <pc:chgData name="Roman Zajíc" userId="f70e43e5-3e3e-49c1-aeb2-dadce56dd2d7" providerId="ADAL" clId="{5ED98BC4-2533-412E-8701-6167194E57D4}" dt="2023-11-01T06:21:19.717" v="3635" actId="47"/>
        <pc:sldMkLst>
          <pc:docMk/>
          <pc:sldMk cId="3781197473" sldId="275"/>
        </pc:sldMkLst>
      </pc:sldChg>
      <pc:sldChg chg="addSp delSp modSp mod modTransition setBg">
        <pc:chgData name="Roman Zajíc" userId="f70e43e5-3e3e-49c1-aeb2-dadce56dd2d7" providerId="ADAL" clId="{5ED98BC4-2533-412E-8701-6167194E57D4}" dt="2023-11-01T06:18:05.951" v="3632"/>
        <pc:sldMkLst>
          <pc:docMk/>
          <pc:sldMk cId="3540321814" sldId="276"/>
        </pc:sldMkLst>
        <pc:spChg chg="mod">
          <ac:chgData name="Roman Zajíc" userId="f70e43e5-3e3e-49c1-aeb2-dadce56dd2d7" providerId="ADAL" clId="{5ED98BC4-2533-412E-8701-6167194E57D4}" dt="2023-11-01T06:04:15.816" v="3580" actId="27636"/>
          <ac:spMkLst>
            <pc:docMk/>
            <pc:sldMk cId="3540321814" sldId="276"/>
            <ac:spMk id="5" creationId="{047E6A16-DE6E-5734-3CAB-802E56D9CF46}"/>
          </ac:spMkLst>
        </pc:spChg>
        <pc:spChg chg="mod">
          <ac:chgData name="Roman Zajíc" userId="f70e43e5-3e3e-49c1-aeb2-dadce56dd2d7" providerId="ADAL" clId="{5ED98BC4-2533-412E-8701-6167194E57D4}" dt="2023-11-01T06:04:23.885" v="3582" actId="27636"/>
          <ac:spMkLst>
            <pc:docMk/>
            <pc:sldMk cId="3540321814" sldId="276"/>
            <ac:spMk id="6" creationId="{BC48BB1A-050B-BF2B-2ED9-F54AAC9C68A1}"/>
          </ac:spMkLst>
        </pc:spChg>
        <pc:spChg chg="add del">
          <ac:chgData name="Roman Zajíc" userId="f70e43e5-3e3e-49c1-aeb2-dadce56dd2d7" providerId="ADAL" clId="{5ED98BC4-2533-412E-8701-6167194E57D4}" dt="2023-11-01T05:25:52.318" v="1594" actId="26606"/>
          <ac:spMkLst>
            <pc:docMk/>
            <pc:sldMk cId="3540321814" sldId="276"/>
            <ac:spMk id="12" creationId="{06DA9DF9-31F7-4056-B42E-878CC92417B8}"/>
          </ac:spMkLst>
        </pc:spChg>
        <pc:picChg chg="add del">
          <ac:chgData name="Roman Zajíc" userId="f70e43e5-3e3e-49c1-aeb2-dadce56dd2d7" providerId="ADAL" clId="{5ED98BC4-2533-412E-8701-6167194E57D4}" dt="2023-11-01T05:25:52.318" v="1594" actId="26606"/>
          <ac:picMkLst>
            <pc:docMk/>
            <pc:sldMk cId="3540321814" sldId="276"/>
            <ac:picMk id="8" creationId="{D7D45317-2C64-CAB2-0A3E-D9F11ED4FC13}"/>
          </ac:picMkLst>
        </pc:picChg>
      </pc:sldChg>
      <pc:sldChg chg="del">
        <pc:chgData name="Roman Zajíc" userId="f70e43e5-3e3e-49c1-aeb2-dadce56dd2d7" providerId="ADAL" clId="{5ED98BC4-2533-412E-8701-6167194E57D4}" dt="2023-11-01T05:42:39.211" v="2420" actId="47"/>
        <pc:sldMkLst>
          <pc:docMk/>
          <pc:sldMk cId="3730593547" sldId="277"/>
        </pc:sldMkLst>
      </pc:sldChg>
      <pc:sldChg chg="del">
        <pc:chgData name="Roman Zajíc" userId="f70e43e5-3e3e-49c1-aeb2-dadce56dd2d7" providerId="ADAL" clId="{5ED98BC4-2533-412E-8701-6167194E57D4}" dt="2023-11-01T05:42:35.890" v="2419" actId="47"/>
        <pc:sldMkLst>
          <pc:docMk/>
          <pc:sldMk cId="1004466176" sldId="278"/>
        </pc:sldMkLst>
      </pc:sldChg>
      <pc:sldChg chg="del">
        <pc:chgData name="Roman Zajíc" userId="f70e43e5-3e3e-49c1-aeb2-dadce56dd2d7" providerId="ADAL" clId="{5ED98BC4-2533-412E-8701-6167194E57D4}" dt="2023-11-01T06:00:35.821" v="3459" actId="47"/>
        <pc:sldMkLst>
          <pc:docMk/>
          <pc:sldMk cId="1285951823" sldId="280"/>
        </pc:sldMkLst>
      </pc:sldChg>
      <pc:sldChg chg="addSp modSp del mod modTransition modAnim">
        <pc:chgData name="Roman Zajíc" userId="f70e43e5-3e3e-49c1-aeb2-dadce56dd2d7" providerId="ADAL" clId="{5ED98BC4-2533-412E-8701-6167194E57D4}" dt="2023-11-01T06:23:13.212" v="3643"/>
        <pc:sldMkLst>
          <pc:docMk/>
          <pc:sldMk cId="3043727635" sldId="281"/>
        </pc:sldMkLst>
        <pc:spChg chg="mod">
          <ac:chgData name="Roman Zajíc" userId="f70e43e5-3e3e-49c1-aeb2-dadce56dd2d7" providerId="ADAL" clId="{5ED98BC4-2533-412E-8701-6167194E57D4}" dt="2023-11-01T05:19:52.931" v="1142" actId="20577"/>
          <ac:spMkLst>
            <pc:docMk/>
            <pc:sldMk cId="3043727635" sldId="281"/>
            <ac:spMk id="2" creationId="{869B45D4-5111-FAF7-7022-134819CBF268}"/>
          </ac:spMkLst>
        </pc:spChg>
        <pc:spChg chg="add mod">
          <ac:chgData name="Roman Zajíc" userId="f70e43e5-3e3e-49c1-aeb2-dadce56dd2d7" providerId="ADAL" clId="{5ED98BC4-2533-412E-8701-6167194E57D4}" dt="2023-11-01T06:23:07.766" v="3642" actId="1582"/>
          <ac:spMkLst>
            <pc:docMk/>
            <pc:sldMk cId="3043727635" sldId="281"/>
            <ac:spMk id="3" creationId="{02542B28-D254-4176-7F31-FEF6029C384E}"/>
          </ac:spMkLst>
        </pc:spChg>
      </pc:sldChg>
      <pc:sldChg chg="del">
        <pc:chgData name="Roman Zajíc" userId="f70e43e5-3e3e-49c1-aeb2-dadce56dd2d7" providerId="ADAL" clId="{5ED98BC4-2533-412E-8701-6167194E57D4}" dt="2023-11-01T05:47:25.834" v="2896" actId="47"/>
        <pc:sldMkLst>
          <pc:docMk/>
          <pc:sldMk cId="3084930817" sldId="302"/>
        </pc:sldMkLst>
      </pc:sldChg>
      <pc:sldChg chg="del">
        <pc:chgData name="Roman Zajíc" userId="f70e43e5-3e3e-49c1-aeb2-dadce56dd2d7" providerId="ADAL" clId="{5ED98BC4-2533-412E-8701-6167194E57D4}" dt="2023-11-01T05:43:20.262" v="2422" actId="47"/>
        <pc:sldMkLst>
          <pc:docMk/>
          <pc:sldMk cId="2202508278" sldId="303"/>
        </pc:sldMkLst>
      </pc:sldChg>
      <pc:sldChg chg="del">
        <pc:chgData name="Roman Zajíc" userId="f70e43e5-3e3e-49c1-aeb2-dadce56dd2d7" providerId="ADAL" clId="{5ED98BC4-2533-412E-8701-6167194E57D4}" dt="2023-11-01T05:47:31.247" v="2897" actId="47"/>
        <pc:sldMkLst>
          <pc:docMk/>
          <pc:sldMk cId="2861194442" sldId="304"/>
        </pc:sldMkLst>
      </pc:sldChg>
      <pc:sldChg chg="del">
        <pc:chgData name="Roman Zajíc" userId="f70e43e5-3e3e-49c1-aeb2-dadce56dd2d7" providerId="ADAL" clId="{5ED98BC4-2533-412E-8701-6167194E57D4}" dt="2023-11-01T05:43:21.844" v="2423" actId="47"/>
        <pc:sldMkLst>
          <pc:docMk/>
          <pc:sldMk cId="3745081940" sldId="305"/>
        </pc:sldMkLst>
      </pc:sldChg>
      <pc:sldChg chg="del">
        <pc:chgData name="Roman Zajíc" userId="f70e43e5-3e3e-49c1-aeb2-dadce56dd2d7" providerId="ADAL" clId="{5ED98BC4-2533-412E-8701-6167194E57D4}" dt="2023-11-01T05:47:38.177" v="2898" actId="47"/>
        <pc:sldMkLst>
          <pc:docMk/>
          <pc:sldMk cId="172548148" sldId="306"/>
        </pc:sldMkLst>
      </pc:sldChg>
      <pc:sldChg chg="del">
        <pc:chgData name="Roman Zajíc" userId="f70e43e5-3e3e-49c1-aeb2-dadce56dd2d7" providerId="ADAL" clId="{5ED98BC4-2533-412E-8701-6167194E57D4}" dt="2023-11-01T05:43:23.236" v="2424" actId="47"/>
        <pc:sldMkLst>
          <pc:docMk/>
          <pc:sldMk cId="80016066" sldId="310"/>
        </pc:sldMkLst>
      </pc:sldChg>
      <pc:sldChg chg="del">
        <pc:chgData name="Roman Zajíc" userId="f70e43e5-3e3e-49c1-aeb2-dadce56dd2d7" providerId="ADAL" clId="{5ED98BC4-2533-412E-8701-6167194E57D4}" dt="2023-11-01T05:58:33.492" v="3333" actId="47"/>
        <pc:sldMkLst>
          <pc:docMk/>
          <pc:sldMk cId="1897447657" sldId="318"/>
        </pc:sldMkLst>
      </pc:sldChg>
      <pc:sldChg chg="del modTransition">
        <pc:chgData name="Roman Zajíc" userId="f70e43e5-3e3e-49c1-aeb2-dadce56dd2d7" providerId="ADAL" clId="{5ED98BC4-2533-412E-8701-6167194E57D4}" dt="2023-11-01T06:20:16.713" v="3633" actId="47"/>
        <pc:sldMkLst>
          <pc:docMk/>
          <pc:sldMk cId="0" sldId="319"/>
        </pc:sldMkLst>
      </pc:sldChg>
      <pc:sldChg chg="del modTransition">
        <pc:chgData name="Roman Zajíc" userId="f70e43e5-3e3e-49c1-aeb2-dadce56dd2d7" providerId="ADAL" clId="{5ED98BC4-2533-412E-8701-6167194E57D4}" dt="2023-11-01T06:20:16.713" v="3633" actId="47"/>
        <pc:sldMkLst>
          <pc:docMk/>
          <pc:sldMk cId="0" sldId="320"/>
        </pc:sldMkLst>
      </pc:sldChg>
      <pc:sldChg chg="del modTransition">
        <pc:chgData name="Roman Zajíc" userId="f70e43e5-3e3e-49c1-aeb2-dadce56dd2d7" providerId="ADAL" clId="{5ED98BC4-2533-412E-8701-6167194E57D4}" dt="2023-11-01T06:20:51.450" v="3634" actId="47"/>
        <pc:sldMkLst>
          <pc:docMk/>
          <pc:sldMk cId="3566683748" sldId="328"/>
        </pc:sldMkLst>
      </pc:sldChg>
      <pc:sldChg chg="del modTransition">
        <pc:chgData name="Roman Zajíc" userId="f70e43e5-3e3e-49c1-aeb2-dadce56dd2d7" providerId="ADAL" clId="{5ED98BC4-2533-412E-8701-6167194E57D4}" dt="2023-11-01T06:20:16.713" v="3633" actId="47"/>
        <pc:sldMkLst>
          <pc:docMk/>
          <pc:sldMk cId="0" sldId="331"/>
        </pc:sldMkLst>
      </pc:sldChg>
      <pc:sldChg chg="del">
        <pc:chgData name="Roman Zajíc" userId="f70e43e5-3e3e-49c1-aeb2-dadce56dd2d7" providerId="ADAL" clId="{5ED98BC4-2533-412E-8701-6167194E57D4}" dt="2023-11-01T06:10:25.986" v="3626" actId="47"/>
        <pc:sldMkLst>
          <pc:docMk/>
          <pc:sldMk cId="0" sldId="333"/>
        </pc:sldMkLst>
      </pc:sldChg>
      <pc:sldChg chg="del">
        <pc:chgData name="Roman Zajíc" userId="f70e43e5-3e3e-49c1-aeb2-dadce56dd2d7" providerId="ADAL" clId="{5ED98BC4-2533-412E-8701-6167194E57D4}" dt="2023-11-01T05:59:55.941" v="3457" actId="47"/>
        <pc:sldMkLst>
          <pc:docMk/>
          <pc:sldMk cId="1408046963" sldId="346"/>
        </pc:sldMkLst>
      </pc:sldChg>
      <pc:sldChg chg="del">
        <pc:chgData name="Roman Zajíc" userId="f70e43e5-3e3e-49c1-aeb2-dadce56dd2d7" providerId="ADAL" clId="{5ED98BC4-2533-412E-8701-6167194E57D4}" dt="2023-11-01T06:07:53.363" v="3625" actId="47"/>
        <pc:sldMkLst>
          <pc:docMk/>
          <pc:sldMk cId="2297996852" sldId="370"/>
        </pc:sldMkLst>
      </pc:sldChg>
      <pc:sldChg chg="del">
        <pc:chgData name="Roman Zajíc" userId="f70e43e5-3e3e-49c1-aeb2-dadce56dd2d7" providerId="ADAL" clId="{5ED98BC4-2533-412E-8701-6167194E57D4}" dt="2023-11-01T05:58:06.624" v="3330" actId="47"/>
        <pc:sldMkLst>
          <pc:docMk/>
          <pc:sldMk cId="1946883429" sldId="381"/>
        </pc:sldMkLst>
      </pc:sldChg>
      <pc:sldChg chg="del">
        <pc:chgData name="Roman Zajíc" userId="f70e43e5-3e3e-49c1-aeb2-dadce56dd2d7" providerId="ADAL" clId="{5ED98BC4-2533-412E-8701-6167194E57D4}" dt="2023-11-01T05:58:28.660" v="3332" actId="47"/>
        <pc:sldMkLst>
          <pc:docMk/>
          <pc:sldMk cId="2979396033" sldId="382"/>
        </pc:sldMkLst>
      </pc:sldChg>
      <pc:sldChg chg="del">
        <pc:chgData name="Roman Zajíc" userId="f70e43e5-3e3e-49c1-aeb2-dadce56dd2d7" providerId="ADAL" clId="{5ED98BC4-2533-412E-8701-6167194E57D4}" dt="2023-11-01T05:58:15.374" v="3331" actId="47"/>
        <pc:sldMkLst>
          <pc:docMk/>
          <pc:sldMk cId="1803471484" sldId="384"/>
        </pc:sldMkLst>
      </pc:sldChg>
      <pc:sldChg chg="del">
        <pc:chgData name="Roman Zajíc" userId="f70e43e5-3e3e-49c1-aeb2-dadce56dd2d7" providerId="ADAL" clId="{5ED98BC4-2533-412E-8701-6167194E57D4}" dt="2023-11-01T06:02:47.969" v="3545" actId="47"/>
        <pc:sldMkLst>
          <pc:docMk/>
          <pc:sldMk cId="4003840893" sldId="393"/>
        </pc:sldMkLst>
      </pc:sldChg>
      <pc:sldChg chg="del">
        <pc:chgData name="Roman Zajíc" userId="f70e43e5-3e3e-49c1-aeb2-dadce56dd2d7" providerId="ADAL" clId="{5ED98BC4-2533-412E-8701-6167194E57D4}" dt="2023-11-01T05:58:00.125" v="3329" actId="47"/>
        <pc:sldMkLst>
          <pc:docMk/>
          <pc:sldMk cId="563799069" sldId="394"/>
        </pc:sldMkLst>
      </pc:sldChg>
      <pc:sldChg chg="modTransition">
        <pc:chgData name="Roman Zajíc" userId="f70e43e5-3e3e-49c1-aeb2-dadce56dd2d7" providerId="ADAL" clId="{5ED98BC4-2533-412E-8701-6167194E57D4}" dt="2023-11-01T06:18:05.951" v="3632"/>
        <pc:sldMkLst>
          <pc:docMk/>
          <pc:sldMk cId="3405788994" sldId="395"/>
        </pc:sldMkLst>
      </pc:sldChg>
      <pc:sldChg chg="del modTransition">
        <pc:chgData name="Roman Zajíc" userId="f70e43e5-3e3e-49c1-aeb2-dadce56dd2d7" providerId="ADAL" clId="{5ED98BC4-2533-412E-8701-6167194E57D4}" dt="2023-11-01T06:20:16.713" v="3633" actId="47"/>
        <pc:sldMkLst>
          <pc:docMk/>
          <pc:sldMk cId="1323576802" sldId="398"/>
        </pc:sldMkLst>
      </pc:sldChg>
      <pc:sldChg chg="del">
        <pc:chgData name="Roman Zajíc" userId="f70e43e5-3e3e-49c1-aeb2-dadce56dd2d7" providerId="ADAL" clId="{5ED98BC4-2533-412E-8701-6167194E57D4}" dt="2023-11-01T06:02:57.240" v="3547" actId="47"/>
        <pc:sldMkLst>
          <pc:docMk/>
          <pc:sldMk cId="2819672841" sldId="457"/>
        </pc:sldMkLst>
      </pc:sldChg>
      <pc:sldChg chg="del">
        <pc:chgData name="Roman Zajíc" userId="f70e43e5-3e3e-49c1-aeb2-dadce56dd2d7" providerId="ADAL" clId="{5ED98BC4-2533-412E-8701-6167194E57D4}" dt="2023-11-01T06:02:42.268" v="3544" actId="47"/>
        <pc:sldMkLst>
          <pc:docMk/>
          <pc:sldMk cId="2906823131" sldId="521"/>
        </pc:sldMkLst>
      </pc:sldChg>
      <pc:sldChg chg="del">
        <pc:chgData name="Roman Zajíc" userId="f70e43e5-3e3e-49c1-aeb2-dadce56dd2d7" providerId="ADAL" clId="{5ED98BC4-2533-412E-8701-6167194E57D4}" dt="2023-11-01T06:02:50.634" v="3546" actId="47"/>
        <pc:sldMkLst>
          <pc:docMk/>
          <pc:sldMk cId="2864669065" sldId="908"/>
        </pc:sldMkLst>
      </pc:sldChg>
      <pc:sldChg chg="modTransition modNotesTx">
        <pc:chgData name="Roman Zajíc" userId="f70e43e5-3e3e-49c1-aeb2-dadce56dd2d7" providerId="ADAL" clId="{5ED98BC4-2533-412E-8701-6167194E57D4}" dt="2023-11-01T06:33:11.985" v="3687" actId="20577"/>
        <pc:sldMkLst>
          <pc:docMk/>
          <pc:sldMk cId="2061218184" sldId="2455"/>
        </pc:sldMkLst>
      </pc:sldChg>
      <pc:sldChg chg="modTransition">
        <pc:chgData name="Roman Zajíc" userId="f70e43e5-3e3e-49c1-aeb2-dadce56dd2d7" providerId="ADAL" clId="{5ED98BC4-2533-412E-8701-6167194E57D4}" dt="2023-11-01T06:18:05.951" v="3632"/>
        <pc:sldMkLst>
          <pc:docMk/>
          <pc:sldMk cId="1685876922" sldId="2456"/>
        </pc:sldMkLst>
      </pc:sldChg>
      <pc:sldChg chg="modSp mod modTransition">
        <pc:chgData name="Roman Zajíc" userId="f70e43e5-3e3e-49c1-aeb2-dadce56dd2d7" providerId="ADAL" clId="{5ED98BC4-2533-412E-8701-6167194E57D4}" dt="2023-11-01T06:31:38.263" v="3669" actId="20577"/>
        <pc:sldMkLst>
          <pc:docMk/>
          <pc:sldMk cId="2316768471" sldId="2457"/>
        </pc:sldMkLst>
        <pc:spChg chg="mod">
          <ac:chgData name="Roman Zajíc" userId="f70e43e5-3e3e-49c1-aeb2-dadce56dd2d7" providerId="ADAL" clId="{5ED98BC4-2533-412E-8701-6167194E57D4}" dt="2023-11-01T05:50:30.563" v="2968" actId="20577"/>
          <ac:spMkLst>
            <pc:docMk/>
            <pc:sldMk cId="2316768471" sldId="2457"/>
            <ac:spMk id="5" creationId="{047E6A16-DE6E-5734-3CAB-802E56D9CF46}"/>
          </ac:spMkLst>
        </pc:spChg>
        <pc:spChg chg="mod">
          <ac:chgData name="Roman Zajíc" userId="f70e43e5-3e3e-49c1-aeb2-dadce56dd2d7" providerId="ADAL" clId="{5ED98BC4-2533-412E-8701-6167194E57D4}" dt="2023-11-01T06:31:38.263" v="3669" actId="20577"/>
          <ac:spMkLst>
            <pc:docMk/>
            <pc:sldMk cId="2316768471" sldId="2457"/>
            <ac:spMk id="6" creationId="{BC48BB1A-050B-BF2B-2ED9-F54AAC9C68A1}"/>
          </ac:spMkLst>
        </pc:spChg>
      </pc:sldChg>
      <pc:sldChg chg="del modTransition">
        <pc:chgData name="Roman Zajíc" userId="f70e43e5-3e3e-49c1-aeb2-dadce56dd2d7" providerId="ADAL" clId="{5ED98BC4-2533-412E-8701-6167194E57D4}" dt="2023-11-01T06:20:51.450" v="3634" actId="47"/>
        <pc:sldMkLst>
          <pc:docMk/>
          <pc:sldMk cId="1315080123" sldId="2459"/>
        </pc:sldMkLst>
      </pc:sldChg>
      <pc:sldChg chg="del modTransition">
        <pc:chgData name="Roman Zajíc" userId="f70e43e5-3e3e-49c1-aeb2-dadce56dd2d7" providerId="ADAL" clId="{5ED98BC4-2533-412E-8701-6167194E57D4}" dt="2023-11-01T06:20:51.450" v="3634" actId="47"/>
        <pc:sldMkLst>
          <pc:docMk/>
          <pc:sldMk cId="2417780673" sldId="2460"/>
        </pc:sldMkLst>
      </pc:sldChg>
      <pc:sldChg chg="del">
        <pc:chgData name="Roman Zajíc" userId="f70e43e5-3e3e-49c1-aeb2-dadce56dd2d7" providerId="ADAL" clId="{5ED98BC4-2533-412E-8701-6167194E57D4}" dt="2023-11-01T06:03:04.944" v="3549" actId="47"/>
        <pc:sldMkLst>
          <pc:docMk/>
          <pc:sldMk cId="227326574" sldId="2461"/>
        </pc:sldMkLst>
      </pc:sldChg>
      <pc:sldChg chg="del">
        <pc:chgData name="Roman Zajíc" userId="f70e43e5-3e3e-49c1-aeb2-dadce56dd2d7" providerId="ADAL" clId="{5ED98BC4-2533-412E-8701-6167194E57D4}" dt="2023-11-01T06:02:21.581" v="3543" actId="47"/>
        <pc:sldMkLst>
          <pc:docMk/>
          <pc:sldMk cId="3905323198" sldId="2462"/>
        </pc:sldMkLst>
      </pc:sldChg>
      <pc:sldChg chg="modSp del modTransition modAnim">
        <pc:chgData name="Roman Zajíc" userId="f70e43e5-3e3e-49c1-aeb2-dadce56dd2d7" providerId="ADAL" clId="{5ED98BC4-2533-412E-8701-6167194E57D4}" dt="2023-11-01T06:20:51.450" v="3634" actId="47"/>
        <pc:sldMkLst>
          <pc:docMk/>
          <pc:sldMk cId="1901693989" sldId="2463"/>
        </pc:sldMkLst>
        <pc:spChg chg="mod">
          <ac:chgData name="Roman Zajíc" userId="f70e43e5-3e3e-49c1-aeb2-dadce56dd2d7" providerId="ADAL" clId="{5ED98BC4-2533-412E-8701-6167194E57D4}" dt="2023-11-01T06:02:03.916" v="3535" actId="20577"/>
          <ac:spMkLst>
            <pc:docMk/>
            <pc:sldMk cId="1901693989" sldId="2463"/>
            <ac:spMk id="3" creationId="{36474781-9CEF-4C0C-B93C-A3029840771E}"/>
          </ac:spMkLst>
        </pc:spChg>
      </pc:sldChg>
      <pc:sldChg chg="modSp del mod modTransition">
        <pc:chgData name="Roman Zajíc" userId="f70e43e5-3e3e-49c1-aeb2-dadce56dd2d7" providerId="ADAL" clId="{5ED98BC4-2533-412E-8701-6167194E57D4}" dt="2023-11-01T06:20:51.450" v="3634" actId="47"/>
        <pc:sldMkLst>
          <pc:docMk/>
          <pc:sldMk cId="2837304703" sldId="2464"/>
        </pc:sldMkLst>
        <pc:spChg chg="mod">
          <ac:chgData name="Roman Zajíc" userId="f70e43e5-3e3e-49c1-aeb2-dadce56dd2d7" providerId="ADAL" clId="{5ED98BC4-2533-412E-8701-6167194E57D4}" dt="2023-11-01T06:02:15.695" v="3542" actId="403"/>
          <ac:spMkLst>
            <pc:docMk/>
            <pc:sldMk cId="2837304703" sldId="2464"/>
            <ac:spMk id="3" creationId="{D42E9C35-1970-6644-00AC-9122FD89E566}"/>
          </ac:spMkLst>
        </pc:spChg>
      </pc:sldChg>
      <pc:sldChg chg="del modTransition">
        <pc:chgData name="Roman Zajíc" userId="f70e43e5-3e3e-49c1-aeb2-dadce56dd2d7" providerId="ADAL" clId="{5ED98BC4-2533-412E-8701-6167194E57D4}" dt="2023-11-01T06:20:51.450" v="3634" actId="47"/>
        <pc:sldMkLst>
          <pc:docMk/>
          <pc:sldMk cId="1946532370" sldId="2465"/>
        </pc:sldMkLst>
      </pc:sldChg>
      <pc:sldChg chg="del">
        <pc:chgData name="Roman Zajíc" userId="f70e43e5-3e3e-49c1-aeb2-dadce56dd2d7" providerId="ADAL" clId="{5ED98BC4-2533-412E-8701-6167194E57D4}" dt="2023-11-01T06:03:00.413" v="3548" actId="47"/>
        <pc:sldMkLst>
          <pc:docMk/>
          <pc:sldMk cId="31375105" sldId="2466"/>
        </pc:sldMkLst>
      </pc:sldChg>
      <pc:sldChg chg="del">
        <pc:chgData name="Roman Zajíc" userId="f70e43e5-3e3e-49c1-aeb2-dadce56dd2d7" providerId="ADAL" clId="{5ED98BC4-2533-412E-8701-6167194E57D4}" dt="2023-11-01T06:00:37.252" v="3460" actId="47"/>
        <pc:sldMkLst>
          <pc:docMk/>
          <pc:sldMk cId="1719803421" sldId="2467"/>
        </pc:sldMkLst>
      </pc:sldChg>
      <pc:sldChg chg="del">
        <pc:chgData name="Roman Zajíc" userId="f70e43e5-3e3e-49c1-aeb2-dadce56dd2d7" providerId="ADAL" clId="{5ED98BC4-2533-412E-8701-6167194E57D4}" dt="2023-11-01T06:10:29.258" v="3627" actId="47"/>
        <pc:sldMkLst>
          <pc:docMk/>
          <pc:sldMk cId="89986193" sldId="2469"/>
        </pc:sldMkLst>
      </pc:sldChg>
      <pc:sldChg chg="del">
        <pc:chgData name="Roman Zajíc" userId="f70e43e5-3e3e-49c1-aeb2-dadce56dd2d7" providerId="ADAL" clId="{5ED98BC4-2533-412E-8701-6167194E57D4}" dt="2023-11-01T05:59:53.264" v="3456" actId="47"/>
        <pc:sldMkLst>
          <pc:docMk/>
          <pc:sldMk cId="518407313" sldId="2471"/>
        </pc:sldMkLst>
      </pc:sldChg>
      <pc:sldChg chg="del modTransition">
        <pc:chgData name="Roman Zajíc" userId="f70e43e5-3e3e-49c1-aeb2-dadce56dd2d7" providerId="ADAL" clId="{5ED98BC4-2533-412E-8701-6167194E57D4}" dt="2023-11-01T06:21:31.123" v="3637" actId="47"/>
        <pc:sldMkLst>
          <pc:docMk/>
          <pc:sldMk cId="2216974683" sldId="2472"/>
        </pc:sldMkLst>
      </pc:sldChg>
      <pc:sldChg chg="del modTransition">
        <pc:chgData name="Roman Zajíc" userId="f70e43e5-3e3e-49c1-aeb2-dadce56dd2d7" providerId="ADAL" clId="{5ED98BC4-2533-412E-8701-6167194E57D4}" dt="2023-11-01T06:21:29.469" v="3636" actId="47"/>
        <pc:sldMkLst>
          <pc:docMk/>
          <pc:sldMk cId="117724998" sldId="2473"/>
        </pc:sldMkLst>
      </pc:sldChg>
      <pc:sldChg chg="del modTransition">
        <pc:chgData name="Roman Zajíc" userId="f70e43e5-3e3e-49c1-aeb2-dadce56dd2d7" providerId="ADAL" clId="{5ED98BC4-2533-412E-8701-6167194E57D4}" dt="2023-11-01T06:20:51.450" v="3634" actId="47"/>
        <pc:sldMkLst>
          <pc:docMk/>
          <pc:sldMk cId="256759262" sldId="2474"/>
        </pc:sldMkLst>
      </pc:sldChg>
      <pc:sldChg chg="modSp del mod">
        <pc:chgData name="Roman Zajíc" userId="f70e43e5-3e3e-49c1-aeb2-dadce56dd2d7" providerId="ADAL" clId="{5ED98BC4-2533-412E-8701-6167194E57D4}" dt="2023-11-01T05:20:07.092" v="1154" actId="47"/>
        <pc:sldMkLst>
          <pc:docMk/>
          <pc:sldMk cId="1740401652" sldId="2475"/>
        </pc:sldMkLst>
        <pc:spChg chg="mod">
          <ac:chgData name="Roman Zajíc" userId="f70e43e5-3e3e-49c1-aeb2-dadce56dd2d7" providerId="ADAL" clId="{5ED98BC4-2533-412E-8701-6167194E57D4}" dt="2023-11-01T05:14:46.390" v="1103" actId="20577"/>
          <ac:spMkLst>
            <pc:docMk/>
            <pc:sldMk cId="1740401652" sldId="2475"/>
            <ac:spMk id="2" creationId="{78F3BC15-F111-583F-F7B8-D7B21E7A74FF}"/>
          </ac:spMkLst>
        </pc:spChg>
      </pc:sldChg>
      <pc:sldChg chg="addSp delSp modSp mod modTransition delAnim modAnim">
        <pc:chgData name="Roman Zajíc" userId="f70e43e5-3e3e-49c1-aeb2-dadce56dd2d7" providerId="ADAL" clId="{5ED98BC4-2533-412E-8701-6167194E57D4}" dt="2023-11-01T06:35:52.860" v="3694"/>
        <pc:sldMkLst>
          <pc:docMk/>
          <pc:sldMk cId="4021546459" sldId="2477"/>
        </pc:sldMkLst>
        <pc:spChg chg="mod">
          <ac:chgData name="Roman Zajíc" userId="f70e43e5-3e3e-49c1-aeb2-dadce56dd2d7" providerId="ADAL" clId="{5ED98BC4-2533-412E-8701-6167194E57D4}" dt="2023-11-01T05:39:48.463" v="2234" actId="20577"/>
          <ac:spMkLst>
            <pc:docMk/>
            <pc:sldMk cId="4021546459" sldId="2477"/>
            <ac:spMk id="2" creationId="{F854229B-4D62-4A82-9723-7B4115B5F930}"/>
          </ac:spMkLst>
        </pc:spChg>
        <pc:spChg chg="mod">
          <ac:chgData name="Roman Zajíc" userId="f70e43e5-3e3e-49c1-aeb2-dadce56dd2d7" providerId="ADAL" clId="{5ED98BC4-2533-412E-8701-6167194E57D4}" dt="2023-11-01T05:41:39.956" v="2416" actId="20577"/>
          <ac:spMkLst>
            <pc:docMk/>
            <pc:sldMk cId="4021546459" sldId="2477"/>
            <ac:spMk id="3" creationId="{3783936B-5C95-47DD-857A-27745367EA7F}"/>
          </ac:spMkLst>
        </pc:spChg>
        <pc:spChg chg="del">
          <ac:chgData name="Roman Zajíc" userId="f70e43e5-3e3e-49c1-aeb2-dadce56dd2d7" providerId="ADAL" clId="{5ED98BC4-2533-412E-8701-6167194E57D4}" dt="2023-11-01T05:41:18.501" v="2399" actId="478"/>
          <ac:spMkLst>
            <pc:docMk/>
            <pc:sldMk cId="4021546459" sldId="2477"/>
            <ac:spMk id="4" creationId="{75C77A08-614C-4F75-B8A1-823B3E297857}"/>
          </ac:spMkLst>
        </pc:spChg>
        <pc:spChg chg="add mod">
          <ac:chgData name="Roman Zajíc" userId="f70e43e5-3e3e-49c1-aeb2-dadce56dd2d7" providerId="ADAL" clId="{5ED98BC4-2533-412E-8701-6167194E57D4}" dt="2023-11-01T05:43:07.960" v="2421" actId="1076"/>
          <ac:spMkLst>
            <pc:docMk/>
            <pc:sldMk cId="4021546459" sldId="2477"/>
            <ac:spMk id="5" creationId="{E22893EC-3E65-335E-A0E9-D3856404EF3A}"/>
          </ac:spMkLst>
        </pc:spChg>
        <pc:spChg chg="del">
          <ac:chgData name="Roman Zajíc" userId="f70e43e5-3e3e-49c1-aeb2-dadce56dd2d7" providerId="ADAL" clId="{5ED98BC4-2533-412E-8701-6167194E57D4}" dt="2023-11-01T05:41:10.615" v="2397" actId="478"/>
          <ac:spMkLst>
            <pc:docMk/>
            <pc:sldMk cId="4021546459" sldId="2477"/>
            <ac:spMk id="6" creationId="{54424A5C-46A8-4A49-9D07-039D530A72CD}"/>
          </ac:spMkLst>
        </pc:spChg>
      </pc:sldChg>
      <pc:sldChg chg="del">
        <pc:chgData name="Roman Zajíc" userId="f70e43e5-3e3e-49c1-aeb2-dadce56dd2d7" providerId="ADAL" clId="{5ED98BC4-2533-412E-8701-6167194E57D4}" dt="2023-11-01T05:42:17.625" v="2418" actId="47"/>
        <pc:sldMkLst>
          <pc:docMk/>
          <pc:sldMk cId="3235902936" sldId="2478"/>
        </pc:sldMkLst>
      </pc:sldChg>
      <pc:sldChg chg="addSp delSp modSp mod modTransition delAnim modAnim">
        <pc:chgData name="Roman Zajíc" userId="f70e43e5-3e3e-49c1-aeb2-dadce56dd2d7" providerId="ADAL" clId="{5ED98BC4-2533-412E-8701-6167194E57D4}" dt="2023-11-01T06:35:56.735" v="3695"/>
        <pc:sldMkLst>
          <pc:docMk/>
          <pc:sldMk cId="2013923429" sldId="2479"/>
        </pc:sldMkLst>
        <pc:spChg chg="mod">
          <ac:chgData name="Roman Zajíc" userId="f70e43e5-3e3e-49c1-aeb2-dadce56dd2d7" providerId="ADAL" clId="{5ED98BC4-2533-412E-8701-6167194E57D4}" dt="2023-11-01T05:43:57.547" v="2449" actId="20577"/>
          <ac:spMkLst>
            <pc:docMk/>
            <pc:sldMk cId="2013923429" sldId="2479"/>
            <ac:spMk id="2" creationId="{F854229B-4D62-4A82-9723-7B4115B5F930}"/>
          </ac:spMkLst>
        </pc:spChg>
        <pc:spChg chg="mod">
          <ac:chgData name="Roman Zajíc" userId="f70e43e5-3e3e-49c1-aeb2-dadce56dd2d7" providerId="ADAL" clId="{5ED98BC4-2533-412E-8701-6167194E57D4}" dt="2023-11-01T05:46:14.822" v="2783" actId="20577"/>
          <ac:spMkLst>
            <pc:docMk/>
            <pc:sldMk cId="2013923429" sldId="2479"/>
            <ac:spMk id="3" creationId="{3783936B-5C95-47DD-857A-27745367EA7F}"/>
          </ac:spMkLst>
        </pc:spChg>
        <pc:spChg chg="del">
          <ac:chgData name="Roman Zajíc" userId="f70e43e5-3e3e-49c1-aeb2-dadce56dd2d7" providerId="ADAL" clId="{5ED98BC4-2533-412E-8701-6167194E57D4}" dt="2023-11-01T05:46:41.365" v="2845" actId="478"/>
          <ac:spMkLst>
            <pc:docMk/>
            <pc:sldMk cId="2013923429" sldId="2479"/>
            <ac:spMk id="4" creationId="{75C77A08-614C-4F75-B8A1-823B3E297857}"/>
          </ac:spMkLst>
        </pc:spChg>
        <pc:spChg chg="del">
          <ac:chgData name="Roman Zajíc" userId="f70e43e5-3e3e-49c1-aeb2-dadce56dd2d7" providerId="ADAL" clId="{5ED98BC4-2533-412E-8701-6167194E57D4}" dt="2023-11-01T05:44:42.029" v="2534" actId="478"/>
          <ac:spMkLst>
            <pc:docMk/>
            <pc:sldMk cId="2013923429" sldId="2479"/>
            <ac:spMk id="5" creationId="{AC14FC77-528D-4F24-9FB4-AA4AD6B65335}"/>
          </ac:spMkLst>
        </pc:spChg>
        <pc:spChg chg="add mod">
          <ac:chgData name="Roman Zajíc" userId="f70e43e5-3e3e-49c1-aeb2-dadce56dd2d7" providerId="ADAL" clId="{5ED98BC4-2533-412E-8701-6167194E57D4}" dt="2023-11-01T06:03:38.256" v="3577" actId="14100"/>
          <ac:spMkLst>
            <pc:docMk/>
            <pc:sldMk cId="2013923429" sldId="2479"/>
            <ac:spMk id="6" creationId="{1AE29E1E-E094-FAA5-C29A-B9B029EE1E92}"/>
          </ac:spMkLst>
        </pc:spChg>
      </pc:sldChg>
      <pc:sldChg chg="addSp modSp mod modTransition modAnim">
        <pc:chgData name="Roman Zajíc" userId="f70e43e5-3e3e-49c1-aeb2-dadce56dd2d7" providerId="ADAL" clId="{5ED98BC4-2533-412E-8701-6167194E57D4}" dt="2023-11-01T06:18:05.951" v="3632"/>
        <pc:sldMkLst>
          <pc:docMk/>
          <pc:sldMk cId="1359690056" sldId="2480"/>
        </pc:sldMkLst>
        <pc:spChg chg="mod">
          <ac:chgData name="Roman Zajíc" userId="f70e43e5-3e3e-49c1-aeb2-dadce56dd2d7" providerId="ADAL" clId="{5ED98BC4-2533-412E-8701-6167194E57D4}" dt="2023-11-01T05:19:07.134" v="1118" actId="20577"/>
          <ac:spMkLst>
            <pc:docMk/>
            <pc:sldMk cId="1359690056" sldId="2480"/>
            <ac:spMk id="2" creationId="{E5F15A2D-9EE2-6BB5-F309-719DDAB8A8CF}"/>
          </ac:spMkLst>
        </pc:spChg>
        <pc:spChg chg="add mod">
          <ac:chgData name="Roman Zajíc" userId="f70e43e5-3e3e-49c1-aeb2-dadce56dd2d7" providerId="ADAL" clId="{5ED98BC4-2533-412E-8701-6167194E57D4}" dt="2023-11-01T06:17:57.139" v="3631" actId="14100"/>
          <ac:spMkLst>
            <pc:docMk/>
            <pc:sldMk cId="1359690056" sldId="2480"/>
            <ac:spMk id="3" creationId="{0E25CB8F-ED71-672C-2F24-4CF87A5F6A00}"/>
          </ac:spMkLst>
        </pc:spChg>
      </pc:sldChg>
      <pc:sldChg chg="modSp mod modTransition modAnim">
        <pc:chgData name="Roman Zajíc" userId="f70e43e5-3e3e-49c1-aeb2-dadce56dd2d7" providerId="ADAL" clId="{5ED98BC4-2533-412E-8701-6167194E57D4}" dt="2023-11-01T06:18:05.951" v="3632"/>
        <pc:sldMkLst>
          <pc:docMk/>
          <pc:sldMk cId="1076942431" sldId="2481"/>
        </pc:sldMkLst>
        <pc:spChg chg="mod">
          <ac:chgData name="Roman Zajíc" userId="f70e43e5-3e3e-49c1-aeb2-dadce56dd2d7" providerId="ADAL" clId="{5ED98BC4-2533-412E-8701-6167194E57D4}" dt="2023-11-01T05:36:28.088" v="2181" actId="20577"/>
          <ac:spMkLst>
            <pc:docMk/>
            <pc:sldMk cId="1076942431" sldId="2481"/>
            <ac:spMk id="3" creationId="{872C22CF-A256-6F10-72FD-84774B1ACB11}"/>
          </ac:spMkLst>
        </pc:spChg>
      </pc:sldChg>
      <pc:sldChg chg="addSp delSp modSp new mod modTransition modAnim">
        <pc:chgData name="Roman Zajíc" userId="f70e43e5-3e3e-49c1-aeb2-dadce56dd2d7" providerId="ADAL" clId="{5ED98BC4-2533-412E-8701-6167194E57D4}" dt="2023-11-01T06:18:05.951" v="3632"/>
        <pc:sldMkLst>
          <pc:docMk/>
          <pc:sldMk cId="3990914548" sldId="2482"/>
        </pc:sldMkLst>
        <pc:spChg chg="mod">
          <ac:chgData name="Roman Zajíc" userId="f70e43e5-3e3e-49c1-aeb2-dadce56dd2d7" providerId="ADAL" clId="{5ED98BC4-2533-412E-8701-6167194E57D4}" dt="2023-11-01T05:29:39.253" v="1694" actId="20577"/>
          <ac:spMkLst>
            <pc:docMk/>
            <pc:sldMk cId="3990914548" sldId="2482"/>
            <ac:spMk id="2" creationId="{38809E50-B39E-6A0C-BF20-01A78A89C737}"/>
          </ac:spMkLst>
        </pc:spChg>
        <pc:spChg chg="mod">
          <ac:chgData name="Roman Zajíc" userId="f70e43e5-3e3e-49c1-aeb2-dadce56dd2d7" providerId="ADAL" clId="{5ED98BC4-2533-412E-8701-6167194E57D4}" dt="2023-11-01T05:37:46.639" v="2200" actId="27636"/>
          <ac:spMkLst>
            <pc:docMk/>
            <pc:sldMk cId="3990914548" sldId="2482"/>
            <ac:spMk id="3" creationId="{964BEADE-F33F-2254-7AE8-C1BDC77F78A0}"/>
          </ac:spMkLst>
        </pc:spChg>
        <pc:spChg chg="add del">
          <ac:chgData name="Roman Zajíc" userId="f70e43e5-3e3e-49c1-aeb2-dadce56dd2d7" providerId="ADAL" clId="{5ED98BC4-2533-412E-8701-6167194E57D4}" dt="2023-11-01T05:09:12.934" v="866" actId="22"/>
          <ac:spMkLst>
            <pc:docMk/>
            <pc:sldMk cId="3990914548" sldId="2482"/>
            <ac:spMk id="5" creationId="{A2AA6230-5D58-A29A-FC50-3F3489FBDDE3}"/>
          </ac:spMkLst>
        </pc:spChg>
      </pc:sldChg>
      <pc:sldChg chg="modSp new mod modTransition modAnim">
        <pc:chgData name="Roman Zajíc" userId="f70e43e5-3e3e-49c1-aeb2-dadce56dd2d7" providerId="ADAL" clId="{5ED98BC4-2533-412E-8701-6167194E57D4}" dt="2023-11-01T06:18:05.951" v="3632"/>
        <pc:sldMkLst>
          <pc:docMk/>
          <pc:sldMk cId="562641964" sldId="2483"/>
        </pc:sldMkLst>
        <pc:spChg chg="mod">
          <ac:chgData name="Roman Zajíc" userId="f70e43e5-3e3e-49c1-aeb2-dadce56dd2d7" providerId="ADAL" clId="{5ED98BC4-2533-412E-8701-6167194E57D4}" dt="2023-11-01T05:01:45.433" v="581"/>
          <ac:spMkLst>
            <pc:docMk/>
            <pc:sldMk cId="562641964" sldId="2483"/>
            <ac:spMk id="2" creationId="{0EE5C017-1856-D38F-29CB-57B2FC7788DE}"/>
          </ac:spMkLst>
        </pc:spChg>
        <pc:spChg chg="mod">
          <ac:chgData name="Roman Zajíc" userId="f70e43e5-3e3e-49c1-aeb2-dadce56dd2d7" providerId="ADAL" clId="{5ED98BC4-2533-412E-8701-6167194E57D4}" dt="2023-11-01T05:38:30.094" v="2206" actId="5793"/>
          <ac:spMkLst>
            <pc:docMk/>
            <pc:sldMk cId="562641964" sldId="2483"/>
            <ac:spMk id="3" creationId="{F6DB9314-FC2B-5229-7FF0-0AD644A577CF}"/>
          </ac:spMkLst>
        </pc:spChg>
      </pc:sldChg>
      <pc:sldChg chg="addSp delSp modSp new mod modTransition modClrScheme chgLayout">
        <pc:chgData name="Roman Zajíc" userId="f70e43e5-3e3e-49c1-aeb2-dadce56dd2d7" providerId="ADAL" clId="{5ED98BC4-2533-412E-8701-6167194E57D4}" dt="2023-11-01T06:18:05.951" v="3632"/>
        <pc:sldMkLst>
          <pc:docMk/>
          <pc:sldMk cId="764864103" sldId="2484"/>
        </pc:sldMkLst>
        <pc:spChg chg="mod ord">
          <ac:chgData name="Roman Zajíc" userId="f70e43e5-3e3e-49c1-aeb2-dadce56dd2d7" providerId="ADAL" clId="{5ED98BC4-2533-412E-8701-6167194E57D4}" dt="2023-11-01T05:49:58.161" v="2940" actId="113"/>
          <ac:spMkLst>
            <pc:docMk/>
            <pc:sldMk cId="764864103" sldId="2484"/>
            <ac:spMk id="2" creationId="{66883FE9-4C2F-4AF0-73CE-3B8C2B561E61}"/>
          </ac:spMkLst>
        </pc:spChg>
        <pc:spChg chg="del mod ord">
          <ac:chgData name="Roman Zajíc" userId="f70e43e5-3e3e-49c1-aeb2-dadce56dd2d7" providerId="ADAL" clId="{5ED98BC4-2533-412E-8701-6167194E57D4}" dt="2023-11-01T05:49:55.803" v="2939" actId="700"/>
          <ac:spMkLst>
            <pc:docMk/>
            <pc:sldMk cId="764864103" sldId="2484"/>
            <ac:spMk id="3" creationId="{F4BAAD81-B5A1-868C-D01D-1448B803E53E}"/>
          </ac:spMkLst>
        </pc:spChg>
        <pc:spChg chg="add mod ord">
          <ac:chgData name="Roman Zajíc" userId="f70e43e5-3e3e-49c1-aeb2-dadce56dd2d7" providerId="ADAL" clId="{5ED98BC4-2533-412E-8701-6167194E57D4}" dt="2023-11-01T05:49:55.803" v="2939" actId="700"/>
          <ac:spMkLst>
            <pc:docMk/>
            <pc:sldMk cId="764864103" sldId="2484"/>
            <ac:spMk id="4" creationId="{5B68A01A-DC3B-2A05-0436-58D2885BB7E0}"/>
          </ac:spMkLst>
        </pc:spChg>
      </pc:sldChg>
      <pc:sldChg chg="del ord">
        <pc:chgData name="Roman Zajíc" userId="f70e43e5-3e3e-49c1-aeb2-dadce56dd2d7" providerId="ADAL" clId="{5ED98BC4-2533-412E-8701-6167194E57D4}" dt="2023-11-01T05:11:23.770" v="974" actId="47"/>
        <pc:sldMkLst>
          <pc:docMk/>
          <pc:sldMk cId="2577154691" sldId="2484"/>
        </pc:sldMkLst>
      </pc:sldChg>
      <pc:sldChg chg="modSp mod ord modTransition">
        <pc:chgData name="Roman Zajíc" userId="f70e43e5-3e3e-49c1-aeb2-dadce56dd2d7" providerId="ADAL" clId="{5ED98BC4-2533-412E-8701-6167194E57D4}" dt="2023-11-01T06:18:05.951" v="3632"/>
        <pc:sldMkLst>
          <pc:docMk/>
          <pc:sldMk cId="1019392509" sldId="2485"/>
        </pc:sldMkLst>
        <pc:spChg chg="mod">
          <ac:chgData name="Roman Zajíc" userId="f70e43e5-3e3e-49c1-aeb2-dadce56dd2d7" providerId="ADAL" clId="{5ED98BC4-2533-412E-8701-6167194E57D4}" dt="2023-11-01T06:05:54.190" v="3586" actId="20577"/>
          <ac:spMkLst>
            <pc:docMk/>
            <pc:sldMk cId="1019392509" sldId="2485"/>
            <ac:spMk id="2" creationId="{1AA58B34-56EB-82B2-74F8-8BC9B2AF6273}"/>
          </ac:spMkLst>
        </pc:spChg>
      </pc:sldChg>
      <pc:sldChg chg="modSp new del mod">
        <pc:chgData name="Roman Zajíc" userId="f70e43e5-3e3e-49c1-aeb2-dadce56dd2d7" providerId="ADAL" clId="{5ED98BC4-2533-412E-8701-6167194E57D4}" dt="2023-11-01T05:29:50.333" v="1695" actId="47"/>
        <pc:sldMkLst>
          <pc:docMk/>
          <pc:sldMk cId="3012983038" sldId="2486"/>
        </pc:sldMkLst>
        <pc:spChg chg="mod">
          <ac:chgData name="Roman Zajíc" userId="f70e43e5-3e3e-49c1-aeb2-dadce56dd2d7" providerId="ADAL" clId="{5ED98BC4-2533-412E-8701-6167194E57D4}" dt="2023-11-01T05:24:31.058" v="1514" actId="20577"/>
          <ac:spMkLst>
            <pc:docMk/>
            <pc:sldMk cId="3012983038" sldId="2486"/>
            <ac:spMk id="2" creationId="{EB2BB4FF-B120-B4E2-8D89-93F3D94BD096}"/>
          </ac:spMkLst>
        </pc:spChg>
      </pc:sldChg>
      <pc:sldChg chg="addSp delSp modSp new mod modTransition modClrScheme chgLayout">
        <pc:chgData name="Roman Zajíc" userId="f70e43e5-3e3e-49c1-aeb2-dadce56dd2d7" providerId="ADAL" clId="{5ED98BC4-2533-412E-8701-6167194E57D4}" dt="2023-11-01T06:18:05.951" v="3632"/>
        <pc:sldMkLst>
          <pc:docMk/>
          <pc:sldMk cId="3110805419" sldId="2486"/>
        </pc:sldMkLst>
        <pc:spChg chg="mod ord">
          <ac:chgData name="Roman Zajíc" userId="f70e43e5-3e3e-49c1-aeb2-dadce56dd2d7" providerId="ADAL" clId="{5ED98BC4-2533-412E-8701-6167194E57D4}" dt="2023-11-01T05:53:33.127" v="3019" actId="113"/>
          <ac:spMkLst>
            <pc:docMk/>
            <pc:sldMk cId="3110805419" sldId="2486"/>
            <ac:spMk id="2" creationId="{D119BA75-734B-4931-092D-FEFF8DD56F26}"/>
          </ac:spMkLst>
        </pc:spChg>
        <pc:spChg chg="del mod ord">
          <ac:chgData name="Roman Zajíc" userId="f70e43e5-3e3e-49c1-aeb2-dadce56dd2d7" providerId="ADAL" clId="{5ED98BC4-2533-412E-8701-6167194E57D4}" dt="2023-11-01T05:51:02.187" v="2999" actId="700"/>
          <ac:spMkLst>
            <pc:docMk/>
            <pc:sldMk cId="3110805419" sldId="2486"/>
            <ac:spMk id="3" creationId="{72B108BD-42C3-BFB6-30B7-6BA12E031F21}"/>
          </ac:spMkLst>
        </pc:spChg>
        <pc:spChg chg="add mod ord">
          <ac:chgData name="Roman Zajíc" userId="f70e43e5-3e3e-49c1-aeb2-dadce56dd2d7" providerId="ADAL" clId="{5ED98BC4-2533-412E-8701-6167194E57D4}" dt="2023-11-01T05:52:32.510" v="3014" actId="1076"/>
          <ac:spMkLst>
            <pc:docMk/>
            <pc:sldMk cId="3110805419" sldId="2486"/>
            <ac:spMk id="4" creationId="{0735A2EF-E128-5448-A68E-E54B67071862}"/>
          </ac:spMkLst>
        </pc:spChg>
        <pc:spChg chg="add del">
          <ac:chgData name="Roman Zajíc" userId="f70e43e5-3e3e-49c1-aeb2-dadce56dd2d7" providerId="ADAL" clId="{5ED98BC4-2533-412E-8701-6167194E57D4}" dt="2023-11-01T05:51:18.642" v="3001"/>
          <ac:spMkLst>
            <pc:docMk/>
            <pc:sldMk cId="3110805419" sldId="2486"/>
            <ac:spMk id="5" creationId="{7F432D7D-E9D8-537A-797C-0F64696CB445}"/>
          </ac:spMkLst>
        </pc:spChg>
        <pc:spChg chg="add del">
          <ac:chgData name="Roman Zajíc" userId="f70e43e5-3e3e-49c1-aeb2-dadce56dd2d7" providerId="ADAL" clId="{5ED98BC4-2533-412E-8701-6167194E57D4}" dt="2023-11-01T05:51:18.642" v="3001"/>
          <ac:spMkLst>
            <pc:docMk/>
            <pc:sldMk cId="3110805419" sldId="2486"/>
            <ac:spMk id="6" creationId="{EE484848-08B4-97BA-DD91-638795577152}"/>
          </ac:spMkLst>
        </pc:spChg>
        <pc:spChg chg="add del">
          <ac:chgData name="Roman Zajíc" userId="f70e43e5-3e3e-49c1-aeb2-dadce56dd2d7" providerId="ADAL" clId="{5ED98BC4-2533-412E-8701-6167194E57D4}" dt="2023-11-01T05:51:22.156" v="3003"/>
          <ac:spMkLst>
            <pc:docMk/>
            <pc:sldMk cId="3110805419" sldId="2486"/>
            <ac:spMk id="7" creationId="{5CFD4553-8296-A8C6-2B78-5E741D0BAF36}"/>
          </ac:spMkLst>
        </pc:spChg>
        <pc:spChg chg="add del">
          <ac:chgData name="Roman Zajíc" userId="f70e43e5-3e3e-49c1-aeb2-dadce56dd2d7" providerId="ADAL" clId="{5ED98BC4-2533-412E-8701-6167194E57D4}" dt="2023-11-01T05:51:22.156" v="3003"/>
          <ac:spMkLst>
            <pc:docMk/>
            <pc:sldMk cId="3110805419" sldId="2486"/>
            <ac:spMk id="8" creationId="{596B2A31-C8A9-AD61-217A-5866D82D0F81}"/>
          </ac:spMkLst>
        </pc:spChg>
        <pc:spChg chg="add del">
          <ac:chgData name="Roman Zajíc" userId="f70e43e5-3e3e-49c1-aeb2-dadce56dd2d7" providerId="ADAL" clId="{5ED98BC4-2533-412E-8701-6167194E57D4}" dt="2023-11-01T05:51:32.668" v="3005"/>
          <ac:spMkLst>
            <pc:docMk/>
            <pc:sldMk cId="3110805419" sldId="2486"/>
            <ac:spMk id="9" creationId="{A32B41F9-4FA3-9C91-37EE-2C98DF175B4D}"/>
          </ac:spMkLst>
        </pc:spChg>
        <pc:spChg chg="add del">
          <ac:chgData name="Roman Zajíc" userId="f70e43e5-3e3e-49c1-aeb2-dadce56dd2d7" providerId="ADAL" clId="{5ED98BC4-2533-412E-8701-6167194E57D4}" dt="2023-11-01T05:51:32.668" v="3005"/>
          <ac:spMkLst>
            <pc:docMk/>
            <pc:sldMk cId="3110805419" sldId="2486"/>
            <ac:spMk id="10" creationId="{42722ED4-41D7-3ABB-30BF-B6ADB8D27B87}"/>
          </ac:spMkLst>
        </pc:spChg>
        <pc:picChg chg="add del">
          <ac:chgData name="Roman Zajíc" userId="f70e43e5-3e3e-49c1-aeb2-dadce56dd2d7" providerId="ADAL" clId="{5ED98BC4-2533-412E-8701-6167194E57D4}" dt="2023-11-01T05:51:18.642" v="3001"/>
          <ac:picMkLst>
            <pc:docMk/>
            <pc:sldMk cId="3110805419" sldId="2486"/>
            <ac:picMk id="1025" creationId="{5E8FA6AD-EC66-858E-0A30-14B196713D8F}"/>
          </ac:picMkLst>
        </pc:picChg>
        <pc:picChg chg="add del">
          <ac:chgData name="Roman Zajíc" userId="f70e43e5-3e3e-49c1-aeb2-dadce56dd2d7" providerId="ADAL" clId="{5ED98BC4-2533-412E-8701-6167194E57D4}" dt="2023-11-01T05:51:22.156" v="3003"/>
          <ac:picMkLst>
            <pc:docMk/>
            <pc:sldMk cId="3110805419" sldId="2486"/>
            <ac:picMk id="1028" creationId="{9BFDB24D-BDAA-AF12-9A3B-0092B98372B5}"/>
          </ac:picMkLst>
        </pc:picChg>
        <pc:picChg chg="add del">
          <ac:chgData name="Roman Zajíc" userId="f70e43e5-3e3e-49c1-aeb2-dadce56dd2d7" providerId="ADAL" clId="{5ED98BC4-2533-412E-8701-6167194E57D4}" dt="2023-11-01T05:51:32.668" v="3005"/>
          <ac:picMkLst>
            <pc:docMk/>
            <pc:sldMk cId="3110805419" sldId="2486"/>
            <ac:picMk id="1031" creationId="{84119289-C0EC-CCB4-C6CF-148CECD5A847}"/>
          </ac:picMkLst>
        </pc:picChg>
        <pc:picChg chg="add del">
          <ac:chgData name="Roman Zajíc" userId="f70e43e5-3e3e-49c1-aeb2-dadce56dd2d7" providerId="ADAL" clId="{5ED98BC4-2533-412E-8701-6167194E57D4}" dt="2023-11-01T05:52:59.663" v="3016" actId="478"/>
          <ac:picMkLst>
            <pc:docMk/>
            <pc:sldMk cId="3110805419" sldId="2486"/>
            <ac:picMk id="1035" creationId="{B1219318-813F-5666-3D27-CC5994BB65BA}"/>
          </ac:picMkLst>
        </pc:picChg>
        <pc:picChg chg="add mod">
          <ac:chgData name="Roman Zajíc" userId="f70e43e5-3e3e-49c1-aeb2-dadce56dd2d7" providerId="ADAL" clId="{5ED98BC4-2533-412E-8701-6167194E57D4}" dt="2023-11-01T05:53:31.574" v="3018" actId="1076"/>
          <ac:picMkLst>
            <pc:docMk/>
            <pc:sldMk cId="3110805419" sldId="2486"/>
            <ac:picMk id="1037" creationId="{CB9DE6B7-3877-98D1-AF3C-C4F5E20E5973}"/>
          </ac:picMkLst>
        </pc:picChg>
      </pc:sldChg>
      <pc:sldChg chg="modSp new mod modTransition modAnim">
        <pc:chgData name="Roman Zajíc" userId="f70e43e5-3e3e-49c1-aeb2-dadce56dd2d7" providerId="ADAL" clId="{5ED98BC4-2533-412E-8701-6167194E57D4}" dt="2023-11-01T06:35:21.431" v="3691"/>
        <pc:sldMkLst>
          <pc:docMk/>
          <pc:sldMk cId="2175905970" sldId="2487"/>
        </pc:sldMkLst>
        <pc:spChg chg="mod">
          <ac:chgData name="Roman Zajíc" userId="f70e43e5-3e3e-49c1-aeb2-dadce56dd2d7" providerId="ADAL" clId="{5ED98BC4-2533-412E-8701-6167194E57D4}" dt="2023-11-01T05:54:37.483" v="3027" actId="20577"/>
          <ac:spMkLst>
            <pc:docMk/>
            <pc:sldMk cId="2175905970" sldId="2487"/>
            <ac:spMk id="2" creationId="{E646A670-3245-40B9-43F5-F1FA56343121}"/>
          </ac:spMkLst>
        </pc:spChg>
        <pc:spChg chg="mod">
          <ac:chgData name="Roman Zajíc" userId="f70e43e5-3e3e-49c1-aeb2-dadce56dd2d7" providerId="ADAL" clId="{5ED98BC4-2533-412E-8701-6167194E57D4}" dt="2023-11-01T06:07:04.599" v="3624" actId="20577"/>
          <ac:spMkLst>
            <pc:docMk/>
            <pc:sldMk cId="2175905970" sldId="2487"/>
            <ac:spMk id="3" creationId="{73E2C3D7-4CDA-F0D0-7773-C27D4D33E581}"/>
          </ac:spMkLst>
        </pc:spChg>
      </pc:sldChg>
      <pc:sldChg chg="del modTransition">
        <pc:chgData name="Roman Zajíc" userId="f70e43e5-3e3e-49c1-aeb2-dadce56dd2d7" providerId="ADAL" clId="{5ED98BC4-2533-412E-8701-6167194E57D4}" dt="2023-11-01T06:23:30.477" v="3644" actId="47"/>
        <pc:sldMkLst>
          <pc:docMk/>
          <pc:sldMk cId="1527774105" sldId="2488"/>
        </pc:sldMkLst>
      </pc:sldChg>
      <pc:sldMasterChg chg="delSldLayout">
        <pc:chgData name="Roman Zajíc" userId="f70e43e5-3e3e-49c1-aeb2-dadce56dd2d7" providerId="ADAL" clId="{5ED98BC4-2533-412E-8701-6167194E57D4}" dt="2023-11-01T05:58:28.660" v="3332" actId="47"/>
        <pc:sldMasterMkLst>
          <pc:docMk/>
          <pc:sldMasterMk cId="1323523648" sldId="2147483660"/>
        </pc:sldMasterMkLst>
        <pc:sldLayoutChg chg="del">
          <pc:chgData name="Roman Zajíc" userId="f70e43e5-3e3e-49c1-aeb2-dadce56dd2d7" providerId="ADAL" clId="{5ED98BC4-2533-412E-8701-6167194E57D4}" dt="2023-11-01T05:58:28.660" v="3332" actId="47"/>
          <pc:sldLayoutMkLst>
            <pc:docMk/>
            <pc:sldMasterMk cId="1323523648" sldId="2147483660"/>
            <pc:sldLayoutMk cId="616764861" sldId="2147483663"/>
          </pc:sldLayoutMkLst>
        </pc:sldLayoutChg>
      </pc:sldMasterChg>
      <pc:sldMasterChg chg="delSldLayout">
        <pc:chgData name="Roman Zajíc" userId="f70e43e5-3e3e-49c1-aeb2-dadce56dd2d7" providerId="ADAL" clId="{5ED98BC4-2533-412E-8701-6167194E57D4}" dt="2023-11-01T06:00:37.252" v="3460" actId="47"/>
        <pc:sldMasterMkLst>
          <pc:docMk/>
          <pc:sldMasterMk cId="2154423445" sldId="2147483694"/>
        </pc:sldMasterMkLst>
        <pc:sldLayoutChg chg="del">
          <pc:chgData name="Roman Zajíc" userId="f70e43e5-3e3e-49c1-aeb2-dadce56dd2d7" providerId="ADAL" clId="{5ED98BC4-2533-412E-8701-6167194E57D4}" dt="2023-11-01T06:00:37.252" v="3460" actId="47"/>
          <pc:sldLayoutMkLst>
            <pc:docMk/>
            <pc:sldMasterMk cId="2154423445" sldId="2147483694"/>
            <pc:sldLayoutMk cId="1762265975" sldId="2147483706"/>
          </pc:sldLayoutMkLst>
        </pc:sldLayoutChg>
      </pc:sldMasterChg>
      <pc:sldMasterChg chg="del delSldLayout">
        <pc:chgData name="Roman Zajíc" userId="f70e43e5-3e3e-49c1-aeb2-dadce56dd2d7" providerId="ADAL" clId="{5ED98BC4-2533-412E-8701-6167194E57D4}" dt="2023-11-01T05:11:23.770" v="974" actId="47"/>
        <pc:sldMasterMkLst>
          <pc:docMk/>
          <pc:sldMasterMk cId="2196168653" sldId="2147483708"/>
        </pc:sldMasterMkLst>
        <pc:sldLayoutChg chg="del">
          <pc:chgData name="Roman Zajíc" userId="f70e43e5-3e3e-49c1-aeb2-dadce56dd2d7" providerId="ADAL" clId="{5ED98BC4-2533-412E-8701-6167194E57D4}" dt="2023-11-01T05:11:23.770" v="974" actId="47"/>
          <pc:sldLayoutMkLst>
            <pc:docMk/>
            <pc:sldMasterMk cId="2196168653" sldId="2147483708"/>
            <pc:sldLayoutMk cId="1263691127" sldId="2147483709"/>
          </pc:sldLayoutMkLst>
        </pc:sldLayoutChg>
        <pc:sldLayoutChg chg="del">
          <pc:chgData name="Roman Zajíc" userId="f70e43e5-3e3e-49c1-aeb2-dadce56dd2d7" providerId="ADAL" clId="{5ED98BC4-2533-412E-8701-6167194E57D4}" dt="2023-11-01T05:11:23.770" v="974" actId="47"/>
          <pc:sldLayoutMkLst>
            <pc:docMk/>
            <pc:sldMasterMk cId="2196168653" sldId="2147483708"/>
            <pc:sldLayoutMk cId="2997409044" sldId="2147483710"/>
          </pc:sldLayoutMkLst>
        </pc:sldLayoutChg>
        <pc:sldLayoutChg chg="del">
          <pc:chgData name="Roman Zajíc" userId="f70e43e5-3e3e-49c1-aeb2-dadce56dd2d7" providerId="ADAL" clId="{5ED98BC4-2533-412E-8701-6167194E57D4}" dt="2023-11-01T05:11:23.770" v="974" actId="47"/>
          <pc:sldLayoutMkLst>
            <pc:docMk/>
            <pc:sldMasterMk cId="2196168653" sldId="2147483708"/>
            <pc:sldLayoutMk cId="1462588045" sldId="2147483711"/>
          </pc:sldLayoutMkLst>
        </pc:sldLayoutChg>
        <pc:sldLayoutChg chg="del">
          <pc:chgData name="Roman Zajíc" userId="f70e43e5-3e3e-49c1-aeb2-dadce56dd2d7" providerId="ADAL" clId="{5ED98BC4-2533-412E-8701-6167194E57D4}" dt="2023-11-01T05:11:23.770" v="974" actId="47"/>
          <pc:sldLayoutMkLst>
            <pc:docMk/>
            <pc:sldMasterMk cId="2196168653" sldId="2147483708"/>
            <pc:sldLayoutMk cId="2828464301" sldId="2147483712"/>
          </pc:sldLayoutMkLst>
        </pc:sldLayoutChg>
        <pc:sldLayoutChg chg="del">
          <pc:chgData name="Roman Zajíc" userId="f70e43e5-3e3e-49c1-aeb2-dadce56dd2d7" providerId="ADAL" clId="{5ED98BC4-2533-412E-8701-6167194E57D4}" dt="2023-11-01T05:11:23.770" v="974" actId="47"/>
          <pc:sldLayoutMkLst>
            <pc:docMk/>
            <pc:sldMasterMk cId="2196168653" sldId="2147483708"/>
            <pc:sldLayoutMk cId="2160872661" sldId="2147483713"/>
          </pc:sldLayoutMkLst>
        </pc:sldLayoutChg>
        <pc:sldLayoutChg chg="del">
          <pc:chgData name="Roman Zajíc" userId="f70e43e5-3e3e-49c1-aeb2-dadce56dd2d7" providerId="ADAL" clId="{5ED98BC4-2533-412E-8701-6167194E57D4}" dt="2023-11-01T05:11:23.770" v="974" actId="47"/>
          <pc:sldLayoutMkLst>
            <pc:docMk/>
            <pc:sldMasterMk cId="2196168653" sldId="2147483708"/>
            <pc:sldLayoutMk cId="1688156151" sldId="2147483714"/>
          </pc:sldLayoutMkLst>
        </pc:sldLayoutChg>
        <pc:sldLayoutChg chg="del">
          <pc:chgData name="Roman Zajíc" userId="f70e43e5-3e3e-49c1-aeb2-dadce56dd2d7" providerId="ADAL" clId="{5ED98BC4-2533-412E-8701-6167194E57D4}" dt="2023-11-01T05:11:23.770" v="974" actId="47"/>
          <pc:sldLayoutMkLst>
            <pc:docMk/>
            <pc:sldMasterMk cId="2196168653" sldId="2147483708"/>
            <pc:sldLayoutMk cId="1396111247" sldId="2147483715"/>
          </pc:sldLayoutMkLst>
        </pc:sldLayoutChg>
        <pc:sldLayoutChg chg="del">
          <pc:chgData name="Roman Zajíc" userId="f70e43e5-3e3e-49c1-aeb2-dadce56dd2d7" providerId="ADAL" clId="{5ED98BC4-2533-412E-8701-6167194E57D4}" dt="2023-11-01T05:11:23.770" v="974" actId="47"/>
          <pc:sldLayoutMkLst>
            <pc:docMk/>
            <pc:sldMasterMk cId="2196168653" sldId="2147483708"/>
            <pc:sldLayoutMk cId="1654500351" sldId="2147483716"/>
          </pc:sldLayoutMkLst>
        </pc:sldLayoutChg>
        <pc:sldLayoutChg chg="del">
          <pc:chgData name="Roman Zajíc" userId="f70e43e5-3e3e-49c1-aeb2-dadce56dd2d7" providerId="ADAL" clId="{5ED98BC4-2533-412E-8701-6167194E57D4}" dt="2023-11-01T05:11:23.770" v="974" actId="47"/>
          <pc:sldLayoutMkLst>
            <pc:docMk/>
            <pc:sldMasterMk cId="2196168653" sldId="2147483708"/>
            <pc:sldLayoutMk cId="3212398740" sldId="2147483717"/>
          </pc:sldLayoutMkLst>
        </pc:sldLayoutChg>
        <pc:sldLayoutChg chg="del">
          <pc:chgData name="Roman Zajíc" userId="f70e43e5-3e3e-49c1-aeb2-dadce56dd2d7" providerId="ADAL" clId="{5ED98BC4-2533-412E-8701-6167194E57D4}" dt="2023-11-01T05:11:23.770" v="974" actId="47"/>
          <pc:sldLayoutMkLst>
            <pc:docMk/>
            <pc:sldMasterMk cId="2196168653" sldId="2147483708"/>
            <pc:sldLayoutMk cId="3563222047" sldId="2147483718"/>
          </pc:sldLayoutMkLst>
        </pc:sldLayoutChg>
        <pc:sldLayoutChg chg="del">
          <pc:chgData name="Roman Zajíc" userId="f70e43e5-3e3e-49c1-aeb2-dadce56dd2d7" providerId="ADAL" clId="{5ED98BC4-2533-412E-8701-6167194E57D4}" dt="2023-11-01T05:11:23.770" v="974" actId="47"/>
          <pc:sldLayoutMkLst>
            <pc:docMk/>
            <pc:sldMasterMk cId="2196168653" sldId="2147483708"/>
            <pc:sldLayoutMk cId="822233997" sldId="2147483719"/>
          </pc:sldLayoutMkLst>
        </pc:sldLayoutChg>
      </pc:sldMasterChg>
    </pc:docChg>
  </pc:docChgLst>
  <pc:docChgLst>
    <pc:chgData name="Roman Zajíc" userId="f70e43e5-3e3e-49c1-aeb2-dadce56dd2d7" providerId="ADAL" clId="{864948D8-18CD-4630-AB69-5F274684B9DE}"/>
    <pc:docChg chg="undo custSel addSld delSld modSld sldOrd">
      <pc:chgData name="Roman Zajíc" userId="f70e43e5-3e3e-49c1-aeb2-dadce56dd2d7" providerId="ADAL" clId="{864948D8-18CD-4630-AB69-5F274684B9DE}" dt="2023-03-23T11:52:50.888" v="2874" actId="14100"/>
      <pc:docMkLst>
        <pc:docMk/>
      </pc:docMkLst>
      <pc:sldChg chg="modSp add del mod">
        <pc:chgData name="Roman Zajíc" userId="f70e43e5-3e3e-49c1-aeb2-dadce56dd2d7" providerId="ADAL" clId="{864948D8-18CD-4630-AB69-5F274684B9DE}" dt="2023-03-22T21:10:24.715" v="233" actId="20577"/>
        <pc:sldMkLst>
          <pc:docMk/>
          <pc:sldMk cId="1423152249" sldId="271"/>
        </pc:sldMkLst>
        <pc:spChg chg="mod">
          <ac:chgData name="Roman Zajíc" userId="f70e43e5-3e3e-49c1-aeb2-dadce56dd2d7" providerId="ADAL" clId="{864948D8-18CD-4630-AB69-5F274684B9DE}" dt="2023-03-22T21:10:24.715" v="233" actId="20577"/>
          <ac:spMkLst>
            <pc:docMk/>
            <pc:sldMk cId="1423152249" sldId="271"/>
            <ac:spMk id="2" creationId="{C2EC42CE-48DB-4A79-AEEB-745268FD4360}"/>
          </ac:spMkLst>
        </pc:spChg>
      </pc:sldChg>
      <pc:sldChg chg="addSp delSp modSp mod">
        <pc:chgData name="Roman Zajíc" userId="f70e43e5-3e3e-49c1-aeb2-dadce56dd2d7" providerId="ADAL" clId="{864948D8-18CD-4630-AB69-5F274684B9DE}" dt="2023-03-23T11:48:25.583" v="2823" actId="20577"/>
        <pc:sldMkLst>
          <pc:docMk/>
          <pc:sldMk cId="424284221" sldId="273"/>
        </pc:sldMkLst>
        <pc:spChg chg="mod">
          <ac:chgData name="Roman Zajíc" userId="f70e43e5-3e3e-49c1-aeb2-dadce56dd2d7" providerId="ADAL" clId="{864948D8-18CD-4630-AB69-5F274684B9DE}" dt="2023-03-23T11:48:25.583" v="2823" actId="20577"/>
          <ac:spMkLst>
            <pc:docMk/>
            <pc:sldMk cId="424284221" sldId="273"/>
            <ac:spMk id="4" creationId="{42468CC2-0878-7BA1-7248-AD98205DC9B8}"/>
          </ac:spMkLst>
        </pc:spChg>
        <pc:spChg chg="del">
          <ac:chgData name="Roman Zajíc" userId="f70e43e5-3e3e-49c1-aeb2-dadce56dd2d7" providerId="ADAL" clId="{864948D8-18CD-4630-AB69-5F274684B9DE}" dt="2023-03-22T21:11:21.263" v="238" actId="478"/>
          <ac:spMkLst>
            <pc:docMk/>
            <pc:sldMk cId="424284221" sldId="273"/>
            <ac:spMk id="5" creationId="{9F9AE7C2-D48E-B7AC-59B8-4802DCEC46AF}"/>
          </ac:spMkLst>
        </pc:spChg>
        <pc:picChg chg="add del mod">
          <ac:chgData name="Roman Zajíc" userId="f70e43e5-3e3e-49c1-aeb2-dadce56dd2d7" providerId="ADAL" clId="{864948D8-18CD-4630-AB69-5F274684B9DE}" dt="2023-03-22T21:09:19.953" v="193" actId="478"/>
          <ac:picMkLst>
            <pc:docMk/>
            <pc:sldMk cId="424284221" sldId="273"/>
            <ac:picMk id="1026" creationId="{2A1E1052-4244-4DBE-AD81-8F91FACA4816}"/>
          </ac:picMkLst>
        </pc:picChg>
        <pc:picChg chg="add del mod">
          <ac:chgData name="Roman Zajíc" userId="f70e43e5-3e3e-49c1-aeb2-dadce56dd2d7" providerId="ADAL" clId="{864948D8-18CD-4630-AB69-5F274684B9DE}" dt="2023-03-22T21:17:00.945" v="269" actId="478"/>
          <ac:picMkLst>
            <pc:docMk/>
            <pc:sldMk cId="424284221" sldId="273"/>
            <ac:picMk id="1028" creationId="{75236B21-EA56-CCD6-BA6B-49A07FBF8772}"/>
          </ac:picMkLst>
        </pc:picChg>
        <pc:picChg chg="add del mod">
          <ac:chgData name="Roman Zajíc" userId="f70e43e5-3e3e-49c1-aeb2-dadce56dd2d7" providerId="ADAL" clId="{864948D8-18CD-4630-AB69-5F274684B9DE}" dt="2023-03-22T21:12:52.331" v="246" actId="478"/>
          <ac:picMkLst>
            <pc:docMk/>
            <pc:sldMk cId="424284221" sldId="273"/>
            <ac:picMk id="1030" creationId="{50CFB742-3E8B-8051-D6B7-AC94BE37D53A}"/>
          </ac:picMkLst>
        </pc:picChg>
        <pc:picChg chg="add mod">
          <ac:chgData name="Roman Zajíc" userId="f70e43e5-3e3e-49c1-aeb2-dadce56dd2d7" providerId="ADAL" clId="{864948D8-18CD-4630-AB69-5F274684B9DE}" dt="2023-03-22T21:17:06.719" v="271" actId="14100"/>
          <ac:picMkLst>
            <pc:docMk/>
            <pc:sldMk cId="424284221" sldId="273"/>
            <ac:picMk id="1032" creationId="{B0A45F70-840F-9DDE-4DA3-3E25D906FD16}"/>
          </ac:picMkLst>
        </pc:picChg>
      </pc:sldChg>
      <pc:sldChg chg="addSp delSp modSp mod modAnim">
        <pc:chgData name="Roman Zajíc" userId="f70e43e5-3e3e-49c1-aeb2-dadce56dd2d7" providerId="ADAL" clId="{864948D8-18CD-4630-AB69-5F274684B9DE}" dt="2023-03-22T22:39:51.807" v="683" actId="313"/>
        <pc:sldMkLst>
          <pc:docMk/>
          <pc:sldMk cId="3692099427" sldId="274"/>
        </pc:sldMkLst>
        <pc:spChg chg="mod">
          <ac:chgData name="Roman Zajíc" userId="f70e43e5-3e3e-49c1-aeb2-dadce56dd2d7" providerId="ADAL" clId="{864948D8-18CD-4630-AB69-5F274684B9DE}" dt="2023-03-22T22:39:51.807" v="683" actId="313"/>
          <ac:spMkLst>
            <pc:docMk/>
            <pc:sldMk cId="3692099427" sldId="274"/>
            <ac:spMk id="2" creationId="{5D0722C6-A0DD-FEF0-784A-FACB4A990BB8}"/>
          </ac:spMkLst>
        </pc:spChg>
        <pc:spChg chg="del">
          <ac:chgData name="Roman Zajíc" userId="f70e43e5-3e3e-49c1-aeb2-dadce56dd2d7" providerId="ADAL" clId="{864948D8-18CD-4630-AB69-5F274684B9DE}" dt="2023-03-20T16:44:53.858" v="0"/>
          <ac:spMkLst>
            <pc:docMk/>
            <pc:sldMk cId="3692099427" sldId="274"/>
            <ac:spMk id="3" creationId="{D7D599DB-F93A-6CEF-0DD7-F8C3A1152A6A}"/>
          </ac:spMkLst>
        </pc:spChg>
        <pc:spChg chg="add del mod">
          <ac:chgData name="Roman Zajíc" userId="f70e43e5-3e3e-49c1-aeb2-dadce56dd2d7" providerId="ADAL" clId="{864948D8-18CD-4630-AB69-5F274684B9DE}" dt="2023-03-22T20:51:07.411" v="74" actId="478"/>
          <ac:spMkLst>
            <pc:docMk/>
            <pc:sldMk cId="3692099427" sldId="274"/>
            <ac:spMk id="6" creationId="{183A8B6D-7E0F-2589-E7D0-5C4F31A20135}"/>
          </ac:spMkLst>
        </pc:spChg>
        <pc:picChg chg="add mod">
          <ac:chgData name="Roman Zajíc" userId="f70e43e5-3e3e-49c1-aeb2-dadce56dd2d7" providerId="ADAL" clId="{864948D8-18CD-4630-AB69-5F274684B9DE}" dt="2023-03-22T20:53:31.746" v="102" actId="1076"/>
          <ac:picMkLst>
            <pc:docMk/>
            <pc:sldMk cId="3692099427" sldId="274"/>
            <ac:picMk id="3" creationId="{E60F4C03-4546-D44F-95DB-DA134E090F84}"/>
          </ac:picMkLst>
        </pc:picChg>
        <pc:picChg chg="add del mod">
          <ac:chgData name="Roman Zajíc" userId="f70e43e5-3e3e-49c1-aeb2-dadce56dd2d7" providerId="ADAL" clId="{864948D8-18CD-4630-AB69-5F274684B9DE}" dt="2023-03-22T20:51:05.321" v="73" actId="478"/>
          <ac:picMkLst>
            <pc:docMk/>
            <pc:sldMk cId="3692099427" sldId="274"/>
            <ac:picMk id="4" creationId="{0896F62C-C739-0F92-27FE-169FC3891B0E}"/>
          </ac:picMkLst>
        </pc:picChg>
        <pc:picChg chg="add mod">
          <ac:chgData name="Roman Zajíc" userId="f70e43e5-3e3e-49c1-aeb2-dadce56dd2d7" providerId="ADAL" clId="{864948D8-18CD-4630-AB69-5F274684B9DE}" dt="2023-03-22T20:53:55.195" v="107" actId="167"/>
          <ac:picMkLst>
            <pc:docMk/>
            <pc:sldMk cId="3692099427" sldId="274"/>
            <ac:picMk id="3074" creationId="{02537BFE-7767-0D72-2F36-B2A3D12A33B3}"/>
          </ac:picMkLst>
        </pc:picChg>
        <pc:picChg chg="add mod">
          <ac:chgData name="Roman Zajíc" userId="f70e43e5-3e3e-49c1-aeb2-dadce56dd2d7" providerId="ADAL" clId="{864948D8-18CD-4630-AB69-5F274684B9DE}" dt="2023-03-22T20:53:42.621" v="105" actId="1076"/>
          <ac:picMkLst>
            <pc:docMk/>
            <pc:sldMk cId="3692099427" sldId="274"/>
            <ac:picMk id="3076" creationId="{8EEB9945-F1EC-AE5E-22ED-AB05F934351C}"/>
          </ac:picMkLst>
        </pc:picChg>
        <pc:picChg chg="add mod">
          <ac:chgData name="Roman Zajíc" userId="f70e43e5-3e3e-49c1-aeb2-dadce56dd2d7" providerId="ADAL" clId="{864948D8-18CD-4630-AB69-5F274684B9DE}" dt="2023-03-22T20:54:00.611" v="109" actId="167"/>
          <ac:picMkLst>
            <pc:docMk/>
            <pc:sldMk cId="3692099427" sldId="274"/>
            <ac:picMk id="3078" creationId="{8E286534-2DD5-4A17-0C64-98D3ADE1030F}"/>
          </ac:picMkLst>
        </pc:picChg>
        <pc:picChg chg="add mod">
          <ac:chgData name="Roman Zajíc" userId="f70e43e5-3e3e-49c1-aeb2-dadce56dd2d7" providerId="ADAL" clId="{864948D8-18CD-4630-AB69-5F274684B9DE}" dt="2023-03-22T20:53:37.157" v="104" actId="167"/>
          <ac:picMkLst>
            <pc:docMk/>
            <pc:sldMk cId="3692099427" sldId="274"/>
            <ac:picMk id="3080" creationId="{4AEB191C-8EC7-EDFE-62D1-7A568E706333}"/>
          </ac:picMkLst>
        </pc:picChg>
      </pc:sldChg>
      <pc:sldChg chg="delSp del mod">
        <pc:chgData name="Roman Zajíc" userId="f70e43e5-3e3e-49c1-aeb2-dadce56dd2d7" providerId="ADAL" clId="{864948D8-18CD-4630-AB69-5F274684B9DE}" dt="2023-03-23T08:04:15.088" v="2004" actId="47"/>
        <pc:sldMkLst>
          <pc:docMk/>
          <pc:sldMk cId="1055517815" sldId="4398"/>
        </pc:sldMkLst>
        <pc:spChg chg="del">
          <ac:chgData name="Roman Zajíc" userId="f70e43e5-3e3e-49c1-aeb2-dadce56dd2d7" providerId="ADAL" clId="{864948D8-18CD-4630-AB69-5F274684B9DE}" dt="2023-03-20T16:45:08.311" v="9" actId="478"/>
          <ac:spMkLst>
            <pc:docMk/>
            <pc:sldMk cId="1055517815" sldId="4398"/>
            <ac:spMk id="56" creationId="{67FE5136-DE9A-F14A-BE63-9291B9735698}"/>
          </ac:spMkLst>
        </pc:spChg>
        <pc:grpChg chg="del">
          <ac:chgData name="Roman Zajíc" userId="f70e43e5-3e3e-49c1-aeb2-dadce56dd2d7" providerId="ADAL" clId="{864948D8-18CD-4630-AB69-5F274684B9DE}" dt="2023-03-20T16:45:12.467" v="10" actId="478"/>
          <ac:grpSpMkLst>
            <pc:docMk/>
            <pc:sldMk cId="1055517815" sldId="4398"/>
            <ac:grpSpMk id="12" creationId="{76E19A6E-24D2-2E4B-8C3E-F773558684EE}"/>
          </ac:grpSpMkLst>
        </pc:grpChg>
        <pc:grpChg chg="del">
          <ac:chgData name="Roman Zajíc" userId="f70e43e5-3e3e-49c1-aeb2-dadce56dd2d7" providerId="ADAL" clId="{864948D8-18CD-4630-AB69-5F274684B9DE}" dt="2023-03-20T16:45:12.467" v="10" actId="478"/>
          <ac:grpSpMkLst>
            <pc:docMk/>
            <pc:sldMk cId="1055517815" sldId="4398"/>
            <ac:grpSpMk id="43" creationId="{348927B2-11EF-9B43-8F14-3C6D5FC962C2}"/>
          </ac:grpSpMkLst>
        </pc:grpChg>
        <pc:grpChg chg="del">
          <ac:chgData name="Roman Zajíc" userId="f70e43e5-3e3e-49c1-aeb2-dadce56dd2d7" providerId="ADAL" clId="{864948D8-18CD-4630-AB69-5F274684B9DE}" dt="2023-03-20T16:45:12.467" v="10" actId="478"/>
          <ac:grpSpMkLst>
            <pc:docMk/>
            <pc:sldMk cId="1055517815" sldId="4398"/>
            <ac:grpSpMk id="69" creationId="{D3BE4DE0-FBCD-A54D-956B-BC393F42DABD}"/>
          </ac:grpSpMkLst>
        </pc:grpChg>
        <pc:grpChg chg="del">
          <ac:chgData name="Roman Zajíc" userId="f70e43e5-3e3e-49c1-aeb2-dadce56dd2d7" providerId="ADAL" clId="{864948D8-18CD-4630-AB69-5F274684B9DE}" dt="2023-03-20T16:45:12.467" v="10" actId="478"/>
          <ac:grpSpMkLst>
            <pc:docMk/>
            <pc:sldMk cId="1055517815" sldId="4398"/>
            <ac:grpSpMk id="72" creationId="{D5223319-A013-E041-9347-D41E60116BC9}"/>
          </ac:grpSpMkLst>
        </pc:grpChg>
        <pc:grpChg chg="del">
          <ac:chgData name="Roman Zajíc" userId="f70e43e5-3e3e-49c1-aeb2-dadce56dd2d7" providerId="ADAL" clId="{864948D8-18CD-4630-AB69-5F274684B9DE}" dt="2023-03-20T16:45:12.467" v="10" actId="478"/>
          <ac:grpSpMkLst>
            <pc:docMk/>
            <pc:sldMk cId="1055517815" sldId="4398"/>
            <ac:grpSpMk id="75" creationId="{FC8ED4CC-0215-D643-B189-17E0938B597E}"/>
          </ac:grpSpMkLst>
        </pc:grpChg>
        <pc:grpChg chg="del">
          <ac:chgData name="Roman Zajíc" userId="f70e43e5-3e3e-49c1-aeb2-dadce56dd2d7" providerId="ADAL" clId="{864948D8-18CD-4630-AB69-5F274684B9DE}" dt="2023-03-20T16:45:12.467" v="10" actId="478"/>
          <ac:grpSpMkLst>
            <pc:docMk/>
            <pc:sldMk cId="1055517815" sldId="4398"/>
            <ac:grpSpMk id="78" creationId="{03C1223D-AEB2-B544-B03D-9E2A176705C2}"/>
          </ac:grpSpMkLst>
        </pc:grpChg>
        <pc:graphicFrameChg chg="del">
          <ac:chgData name="Roman Zajíc" userId="f70e43e5-3e3e-49c1-aeb2-dadce56dd2d7" providerId="ADAL" clId="{864948D8-18CD-4630-AB69-5F274684B9DE}" dt="2023-03-20T16:45:12.467" v="10" actId="478"/>
          <ac:graphicFrameMkLst>
            <pc:docMk/>
            <pc:sldMk cId="1055517815" sldId="4398"/>
            <ac:graphicFrameMk id="55" creationId="{68C7D860-D307-7840-8C80-CFF59F88EBE7}"/>
          </ac:graphicFrameMkLst>
        </pc:graphicFrameChg>
      </pc:sldChg>
      <pc:sldChg chg="del">
        <pc:chgData name="Roman Zajíc" userId="f70e43e5-3e3e-49c1-aeb2-dadce56dd2d7" providerId="ADAL" clId="{864948D8-18CD-4630-AB69-5F274684B9DE}" dt="2023-03-23T08:04:15.088" v="2004" actId="47"/>
        <pc:sldMkLst>
          <pc:docMk/>
          <pc:sldMk cId="630363775" sldId="4399"/>
        </pc:sldMkLst>
      </pc:sldChg>
      <pc:sldChg chg="del">
        <pc:chgData name="Roman Zajíc" userId="f70e43e5-3e3e-49c1-aeb2-dadce56dd2d7" providerId="ADAL" clId="{864948D8-18CD-4630-AB69-5F274684B9DE}" dt="2023-03-23T08:04:15.088" v="2004" actId="47"/>
        <pc:sldMkLst>
          <pc:docMk/>
          <pc:sldMk cId="2907590537" sldId="4400"/>
        </pc:sldMkLst>
      </pc:sldChg>
      <pc:sldChg chg="del">
        <pc:chgData name="Roman Zajíc" userId="f70e43e5-3e3e-49c1-aeb2-dadce56dd2d7" providerId="ADAL" clId="{864948D8-18CD-4630-AB69-5F274684B9DE}" dt="2023-03-23T08:04:15.088" v="2004" actId="47"/>
        <pc:sldMkLst>
          <pc:docMk/>
          <pc:sldMk cId="1013809985" sldId="4401"/>
        </pc:sldMkLst>
      </pc:sldChg>
      <pc:sldChg chg="addSp delSp modSp add del">
        <pc:chgData name="Roman Zajíc" userId="f70e43e5-3e3e-49c1-aeb2-dadce56dd2d7" providerId="ADAL" clId="{864948D8-18CD-4630-AB69-5F274684B9DE}" dt="2023-03-22T22:43:04.571" v="745" actId="47"/>
        <pc:sldMkLst>
          <pc:docMk/>
          <pc:sldMk cId="1744609663" sldId="4402"/>
        </pc:sldMkLst>
        <pc:spChg chg="add del mod">
          <ac:chgData name="Roman Zajíc" userId="f70e43e5-3e3e-49c1-aeb2-dadce56dd2d7" providerId="ADAL" clId="{864948D8-18CD-4630-AB69-5F274684B9DE}" dt="2023-03-22T22:30:48.019" v="547"/>
          <ac:spMkLst>
            <pc:docMk/>
            <pc:sldMk cId="1744609663" sldId="4402"/>
            <ac:spMk id="5" creationId="{4B581822-C768-1B1D-4B3F-00C6049370A8}"/>
          </ac:spMkLst>
        </pc:spChg>
        <pc:picChg chg="add del">
          <ac:chgData name="Roman Zajíc" userId="f70e43e5-3e3e-49c1-aeb2-dadce56dd2d7" providerId="ADAL" clId="{864948D8-18CD-4630-AB69-5F274684B9DE}" dt="2023-03-22T21:10:10.652" v="225" actId="478"/>
          <ac:picMkLst>
            <pc:docMk/>
            <pc:sldMk cId="1744609663" sldId="4402"/>
            <ac:picMk id="3" creationId="{E60F4C03-4546-D44F-95DB-DA134E090F84}"/>
          </ac:picMkLst>
        </pc:picChg>
      </pc:sldChg>
      <pc:sldChg chg="addSp delSp modSp add del mod modAnim">
        <pc:chgData name="Roman Zajíc" userId="f70e43e5-3e3e-49c1-aeb2-dadce56dd2d7" providerId="ADAL" clId="{864948D8-18CD-4630-AB69-5F274684B9DE}" dt="2023-03-22T22:39:44.734" v="679" actId="47"/>
        <pc:sldMkLst>
          <pc:docMk/>
          <pc:sldMk cId="1251942542" sldId="4403"/>
        </pc:sldMkLst>
        <pc:spChg chg="mod">
          <ac:chgData name="Roman Zajíc" userId="f70e43e5-3e3e-49c1-aeb2-dadce56dd2d7" providerId="ADAL" clId="{864948D8-18CD-4630-AB69-5F274684B9DE}" dt="2023-03-22T21:17:30.785" v="287" actId="20577"/>
          <ac:spMkLst>
            <pc:docMk/>
            <pc:sldMk cId="1251942542" sldId="4403"/>
            <ac:spMk id="2" creationId="{5D0722C6-A0DD-FEF0-784A-FACB4A990BB8}"/>
          </ac:spMkLst>
        </pc:spChg>
        <pc:spChg chg="add del">
          <ac:chgData name="Roman Zajíc" userId="f70e43e5-3e3e-49c1-aeb2-dadce56dd2d7" providerId="ADAL" clId="{864948D8-18CD-4630-AB69-5F274684B9DE}" dt="2023-03-22T20:59:11.232" v="149"/>
          <ac:spMkLst>
            <pc:docMk/>
            <pc:sldMk cId="1251942542" sldId="4403"/>
            <ac:spMk id="4" creationId="{702B2242-207F-8068-AA67-0E77C604C37B}"/>
          </ac:spMkLst>
        </pc:spChg>
        <pc:picChg chg="del">
          <ac:chgData name="Roman Zajíc" userId="f70e43e5-3e3e-49c1-aeb2-dadce56dd2d7" providerId="ADAL" clId="{864948D8-18CD-4630-AB69-5F274684B9DE}" dt="2023-03-22T20:59:06.641" v="146" actId="478"/>
          <ac:picMkLst>
            <pc:docMk/>
            <pc:sldMk cId="1251942542" sldId="4403"/>
            <ac:picMk id="3" creationId="{E60F4C03-4546-D44F-95DB-DA134E090F84}"/>
          </ac:picMkLst>
        </pc:picChg>
        <pc:picChg chg="add mod">
          <ac:chgData name="Roman Zajíc" userId="f70e43e5-3e3e-49c1-aeb2-dadce56dd2d7" providerId="ADAL" clId="{864948D8-18CD-4630-AB69-5F274684B9DE}" dt="2023-03-22T21:08:55.434" v="187" actId="1076"/>
          <ac:picMkLst>
            <pc:docMk/>
            <pc:sldMk cId="1251942542" sldId="4403"/>
            <ac:picMk id="6" creationId="{A01F7D96-69B2-E40F-B6B4-AF8899E68E8C}"/>
          </ac:picMkLst>
        </pc:picChg>
        <pc:picChg chg="del">
          <ac:chgData name="Roman Zajíc" userId="f70e43e5-3e3e-49c1-aeb2-dadce56dd2d7" providerId="ADAL" clId="{864948D8-18CD-4630-AB69-5F274684B9DE}" dt="2023-03-22T20:59:08.253" v="147" actId="478"/>
          <ac:picMkLst>
            <pc:docMk/>
            <pc:sldMk cId="1251942542" sldId="4403"/>
            <ac:picMk id="3074" creationId="{02537BFE-7767-0D72-2F36-B2A3D12A33B3}"/>
          </ac:picMkLst>
        </pc:picChg>
        <pc:picChg chg="del">
          <ac:chgData name="Roman Zajíc" userId="f70e43e5-3e3e-49c1-aeb2-dadce56dd2d7" providerId="ADAL" clId="{864948D8-18CD-4630-AB69-5F274684B9DE}" dt="2023-03-22T20:59:06.641" v="146" actId="478"/>
          <ac:picMkLst>
            <pc:docMk/>
            <pc:sldMk cId="1251942542" sldId="4403"/>
            <ac:picMk id="3076" creationId="{8EEB9945-F1EC-AE5E-22ED-AB05F934351C}"/>
          </ac:picMkLst>
        </pc:picChg>
        <pc:picChg chg="del">
          <ac:chgData name="Roman Zajíc" userId="f70e43e5-3e3e-49c1-aeb2-dadce56dd2d7" providerId="ADAL" clId="{864948D8-18CD-4630-AB69-5F274684B9DE}" dt="2023-03-22T20:59:06.641" v="146" actId="478"/>
          <ac:picMkLst>
            <pc:docMk/>
            <pc:sldMk cId="1251942542" sldId="4403"/>
            <ac:picMk id="3078" creationId="{8E286534-2DD5-4A17-0C64-98D3ADE1030F}"/>
          </ac:picMkLst>
        </pc:picChg>
        <pc:picChg chg="del">
          <ac:chgData name="Roman Zajíc" userId="f70e43e5-3e3e-49c1-aeb2-dadce56dd2d7" providerId="ADAL" clId="{864948D8-18CD-4630-AB69-5F274684B9DE}" dt="2023-03-22T20:59:06.641" v="146" actId="478"/>
          <ac:picMkLst>
            <pc:docMk/>
            <pc:sldMk cId="1251942542" sldId="4403"/>
            <ac:picMk id="3080" creationId="{4AEB191C-8EC7-EDFE-62D1-7A568E706333}"/>
          </ac:picMkLst>
        </pc:picChg>
        <pc:picChg chg="add mod">
          <ac:chgData name="Roman Zajíc" userId="f70e43e5-3e3e-49c1-aeb2-dadce56dd2d7" providerId="ADAL" clId="{864948D8-18CD-4630-AB69-5F274684B9DE}" dt="2023-03-22T21:03:29.031" v="167" actId="1076"/>
          <ac:picMkLst>
            <pc:docMk/>
            <pc:sldMk cId="1251942542" sldId="4403"/>
            <ac:picMk id="4100" creationId="{50FFE9D8-3371-B4E4-6C45-164D5EB751F2}"/>
          </ac:picMkLst>
        </pc:picChg>
        <pc:picChg chg="add mod">
          <ac:chgData name="Roman Zajíc" userId="f70e43e5-3e3e-49c1-aeb2-dadce56dd2d7" providerId="ADAL" clId="{864948D8-18CD-4630-AB69-5F274684B9DE}" dt="2023-03-22T21:08:48.564" v="184" actId="1076"/>
          <ac:picMkLst>
            <pc:docMk/>
            <pc:sldMk cId="1251942542" sldId="4403"/>
            <ac:picMk id="4102" creationId="{CCEAF4A6-B734-D369-B7DA-D2DBE3113E25}"/>
          </ac:picMkLst>
        </pc:picChg>
        <pc:picChg chg="add mod">
          <ac:chgData name="Roman Zajíc" userId="f70e43e5-3e3e-49c1-aeb2-dadce56dd2d7" providerId="ADAL" clId="{864948D8-18CD-4630-AB69-5F274684B9DE}" dt="2023-03-22T21:09:02.265" v="188" actId="1076"/>
          <ac:picMkLst>
            <pc:docMk/>
            <pc:sldMk cId="1251942542" sldId="4403"/>
            <ac:picMk id="4104" creationId="{5608ADFF-97A5-2DA1-4BA9-6A4730475F38}"/>
          </ac:picMkLst>
        </pc:picChg>
      </pc:sldChg>
      <pc:sldChg chg="addSp delSp modSp new mod delAnim modAnim">
        <pc:chgData name="Roman Zajíc" userId="f70e43e5-3e3e-49c1-aeb2-dadce56dd2d7" providerId="ADAL" clId="{864948D8-18CD-4630-AB69-5F274684B9DE}" dt="2023-03-23T08:54:01.399" v="2500" actId="478"/>
        <pc:sldMkLst>
          <pc:docMk/>
          <pc:sldMk cId="890337869" sldId="4404"/>
        </pc:sldMkLst>
        <pc:spChg chg="mod">
          <ac:chgData name="Roman Zajíc" userId="f70e43e5-3e3e-49c1-aeb2-dadce56dd2d7" providerId="ADAL" clId="{864948D8-18CD-4630-AB69-5F274684B9DE}" dt="2023-03-23T07:48:37.794" v="1886" actId="20577"/>
          <ac:spMkLst>
            <pc:docMk/>
            <pc:sldMk cId="890337869" sldId="4404"/>
            <ac:spMk id="2" creationId="{B57F5D00-CAF6-3F7E-4061-042724746619}"/>
          </ac:spMkLst>
        </pc:spChg>
        <pc:spChg chg="mod">
          <ac:chgData name="Roman Zajíc" userId="f70e43e5-3e3e-49c1-aeb2-dadce56dd2d7" providerId="ADAL" clId="{864948D8-18CD-4630-AB69-5F274684B9DE}" dt="2023-03-23T08:28:47.100" v="2327"/>
          <ac:spMkLst>
            <pc:docMk/>
            <pc:sldMk cId="890337869" sldId="4404"/>
            <ac:spMk id="3" creationId="{37557F01-3FE5-E238-5702-A8DA0F7C205E}"/>
          </ac:spMkLst>
        </pc:spChg>
        <pc:spChg chg="add del">
          <ac:chgData name="Roman Zajíc" userId="f70e43e5-3e3e-49c1-aeb2-dadce56dd2d7" providerId="ADAL" clId="{864948D8-18CD-4630-AB69-5F274684B9DE}" dt="2023-03-22T21:49:29.446" v="443" actId="22"/>
          <ac:spMkLst>
            <pc:docMk/>
            <pc:sldMk cId="890337869" sldId="4404"/>
            <ac:spMk id="5" creationId="{7FBFA951-230A-421A-EF4C-5D9A572A1E15}"/>
          </ac:spMkLst>
        </pc:spChg>
        <pc:spChg chg="add del mod">
          <ac:chgData name="Roman Zajíc" userId="f70e43e5-3e3e-49c1-aeb2-dadce56dd2d7" providerId="ADAL" clId="{864948D8-18CD-4630-AB69-5F274684B9DE}" dt="2023-03-23T08:54:01.399" v="2500" actId="478"/>
          <ac:spMkLst>
            <pc:docMk/>
            <pc:sldMk cId="890337869" sldId="4404"/>
            <ac:spMk id="5" creationId="{E1D9DEC5-340E-3888-1133-D29F9088280A}"/>
          </ac:spMkLst>
        </pc:spChg>
        <pc:spChg chg="add mod">
          <ac:chgData name="Roman Zajíc" userId="f70e43e5-3e3e-49c1-aeb2-dadce56dd2d7" providerId="ADAL" clId="{864948D8-18CD-4630-AB69-5F274684B9DE}" dt="2023-03-22T22:42:28.457" v="718" actId="21"/>
          <ac:spMkLst>
            <pc:docMk/>
            <pc:sldMk cId="890337869" sldId="4404"/>
            <ac:spMk id="6" creationId="{FF67097B-C0E6-E77F-ED59-4C5B4CADABD6}"/>
          </ac:spMkLst>
        </pc:spChg>
        <pc:picChg chg="add del mod">
          <ac:chgData name="Roman Zajíc" userId="f70e43e5-3e3e-49c1-aeb2-dadce56dd2d7" providerId="ADAL" clId="{864948D8-18CD-4630-AB69-5F274684B9DE}" dt="2023-03-23T07:53:32.126" v="1901" actId="478"/>
          <ac:picMkLst>
            <pc:docMk/>
            <pc:sldMk cId="890337869" sldId="4404"/>
            <ac:picMk id="3074" creationId="{933FDBDD-26BB-5241-FE1F-D9334CAC36F6}"/>
          </ac:picMkLst>
        </pc:picChg>
        <pc:picChg chg="add mod">
          <ac:chgData name="Roman Zajíc" userId="f70e43e5-3e3e-49c1-aeb2-dadce56dd2d7" providerId="ADAL" clId="{864948D8-18CD-4630-AB69-5F274684B9DE}" dt="2023-03-23T08:24:35.527" v="2201" actId="1076"/>
          <ac:picMkLst>
            <pc:docMk/>
            <pc:sldMk cId="890337869" sldId="4404"/>
            <ac:picMk id="3076" creationId="{EF55E74C-B731-C185-5F4D-C52237592187}"/>
          </ac:picMkLst>
        </pc:picChg>
      </pc:sldChg>
      <pc:sldChg chg="addSp delSp modSp add del mod">
        <pc:chgData name="Roman Zajíc" userId="f70e43e5-3e3e-49c1-aeb2-dadce56dd2d7" providerId="ADAL" clId="{864948D8-18CD-4630-AB69-5F274684B9DE}" dt="2023-03-22T21:10:30.105" v="234" actId="47"/>
        <pc:sldMkLst>
          <pc:docMk/>
          <pc:sldMk cId="2880923949" sldId="4404"/>
        </pc:sldMkLst>
        <pc:spChg chg="mod">
          <ac:chgData name="Roman Zajíc" userId="f70e43e5-3e3e-49c1-aeb2-dadce56dd2d7" providerId="ADAL" clId="{864948D8-18CD-4630-AB69-5F274684B9DE}" dt="2023-03-22T21:09:37.548" v="219" actId="20577"/>
          <ac:spMkLst>
            <pc:docMk/>
            <pc:sldMk cId="2880923949" sldId="4404"/>
            <ac:spMk id="2" creationId="{5D0722C6-A0DD-FEF0-784A-FACB4A990BB8}"/>
          </ac:spMkLst>
        </pc:spChg>
        <pc:spChg chg="add mod">
          <ac:chgData name="Roman Zajíc" userId="f70e43e5-3e3e-49c1-aeb2-dadce56dd2d7" providerId="ADAL" clId="{864948D8-18CD-4630-AB69-5F274684B9DE}" dt="2023-03-22T21:09:40.599" v="220" actId="478"/>
          <ac:spMkLst>
            <pc:docMk/>
            <pc:sldMk cId="2880923949" sldId="4404"/>
            <ac:spMk id="5" creationId="{0D1444A4-58CB-DF27-5D30-C6485F3FA366}"/>
          </ac:spMkLst>
        </pc:spChg>
        <pc:picChg chg="del">
          <ac:chgData name="Roman Zajíc" userId="f70e43e5-3e3e-49c1-aeb2-dadce56dd2d7" providerId="ADAL" clId="{864948D8-18CD-4630-AB69-5F274684B9DE}" dt="2023-03-22T21:09:40.599" v="220" actId="478"/>
          <ac:picMkLst>
            <pc:docMk/>
            <pc:sldMk cId="2880923949" sldId="4404"/>
            <ac:picMk id="3" creationId="{E60F4C03-4546-D44F-95DB-DA134E090F84}"/>
          </ac:picMkLst>
        </pc:picChg>
        <pc:picChg chg="del">
          <ac:chgData name="Roman Zajíc" userId="f70e43e5-3e3e-49c1-aeb2-dadce56dd2d7" providerId="ADAL" clId="{864948D8-18CD-4630-AB69-5F274684B9DE}" dt="2023-03-22T21:09:40.599" v="220" actId="478"/>
          <ac:picMkLst>
            <pc:docMk/>
            <pc:sldMk cId="2880923949" sldId="4404"/>
            <ac:picMk id="4" creationId="{0896F62C-C739-0F92-27FE-169FC3891B0E}"/>
          </ac:picMkLst>
        </pc:picChg>
      </pc:sldChg>
      <pc:sldChg chg="addSp delSp modSp new mod">
        <pc:chgData name="Roman Zajíc" userId="f70e43e5-3e3e-49c1-aeb2-dadce56dd2d7" providerId="ADAL" clId="{864948D8-18CD-4630-AB69-5F274684B9DE}" dt="2023-03-23T07:40:40.472" v="1797" actId="20577"/>
        <pc:sldMkLst>
          <pc:docMk/>
          <pc:sldMk cId="1475207939" sldId="4405"/>
        </pc:sldMkLst>
        <pc:spChg chg="mod">
          <ac:chgData name="Roman Zajíc" userId="f70e43e5-3e3e-49c1-aeb2-dadce56dd2d7" providerId="ADAL" clId="{864948D8-18CD-4630-AB69-5F274684B9DE}" dt="2023-03-23T07:40:40.472" v="1797" actId="20577"/>
          <ac:spMkLst>
            <pc:docMk/>
            <pc:sldMk cId="1475207939" sldId="4405"/>
            <ac:spMk id="2" creationId="{301F8905-A9DC-C40C-96A4-D2447A508396}"/>
          </ac:spMkLst>
        </pc:spChg>
        <pc:spChg chg="del">
          <ac:chgData name="Roman Zajíc" userId="f70e43e5-3e3e-49c1-aeb2-dadce56dd2d7" providerId="ADAL" clId="{864948D8-18CD-4630-AB69-5F274684B9DE}" dt="2023-03-22T21:32:19.462" v="301"/>
          <ac:spMkLst>
            <pc:docMk/>
            <pc:sldMk cId="1475207939" sldId="4405"/>
            <ac:spMk id="3" creationId="{E94EAD72-4CEA-1C71-B6CB-1DD3D26B50BB}"/>
          </ac:spMkLst>
        </pc:spChg>
        <pc:spChg chg="add del mod">
          <ac:chgData name="Roman Zajíc" userId="f70e43e5-3e3e-49c1-aeb2-dadce56dd2d7" providerId="ADAL" clId="{864948D8-18CD-4630-AB69-5F274684B9DE}" dt="2023-03-22T21:34:06.928" v="304" actId="22"/>
          <ac:spMkLst>
            <pc:docMk/>
            <pc:sldMk cId="1475207939" sldId="4405"/>
            <ac:spMk id="4" creationId="{D0B9DBBD-59BE-7611-44CD-E7D421A78093}"/>
          </ac:spMkLst>
        </pc:spChg>
        <pc:spChg chg="add del">
          <ac:chgData name="Roman Zajíc" userId="f70e43e5-3e3e-49c1-aeb2-dadce56dd2d7" providerId="ADAL" clId="{864948D8-18CD-4630-AB69-5F274684B9DE}" dt="2023-03-22T21:33:50.330" v="303"/>
          <ac:spMkLst>
            <pc:docMk/>
            <pc:sldMk cId="1475207939" sldId="4405"/>
            <ac:spMk id="5" creationId="{62C70C1A-EFBF-87BA-7191-8BCF192F1D0F}"/>
          </ac:spMkLst>
        </pc:spChg>
        <pc:picChg chg="add mod ord">
          <ac:chgData name="Roman Zajíc" userId="f70e43e5-3e3e-49c1-aeb2-dadce56dd2d7" providerId="ADAL" clId="{864948D8-18CD-4630-AB69-5F274684B9DE}" dt="2023-03-22T21:34:16.431" v="308" actId="1076"/>
          <ac:picMkLst>
            <pc:docMk/>
            <pc:sldMk cId="1475207939" sldId="4405"/>
            <ac:picMk id="7" creationId="{D54274C8-9FBE-0FC7-6358-2F3F2B46BE63}"/>
          </ac:picMkLst>
        </pc:picChg>
      </pc:sldChg>
      <pc:sldChg chg="addSp delSp modSp new mod">
        <pc:chgData name="Roman Zajíc" userId="f70e43e5-3e3e-49c1-aeb2-dadce56dd2d7" providerId="ADAL" clId="{864948D8-18CD-4630-AB69-5F274684B9DE}" dt="2023-03-22T21:41:35.219" v="393" actId="14100"/>
        <pc:sldMkLst>
          <pc:docMk/>
          <pc:sldMk cId="71383495" sldId="4406"/>
        </pc:sldMkLst>
        <pc:spChg chg="mod">
          <ac:chgData name="Roman Zajíc" userId="f70e43e5-3e3e-49c1-aeb2-dadce56dd2d7" providerId="ADAL" clId="{864948D8-18CD-4630-AB69-5F274684B9DE}" dt="2023-03-22T21:37:43.451" v="388" actId="20577"/>
          <ac:spMkLst>
            <pc:docMk/>
            <pc:sldMk cId="71383495" sldId="4406"/>
            <ac:spMk id="2" creationId="{ADD85465-B551-EE27-229F-BCA1DD670284}"/>
          </ac:spMkLst>
        </pc:spChg>
        <pc:spChg chg="del">
          <ac:chgData name="Roman Zajíc" userId="f70e43e5-3e3e-49c1-aeb2-dadce56dd2d7" providerId="ADAL" clId="{864948D8-18CD-4630-AB69-5F274684B9DE}" dt="2023-03-22T21:41:24.132" v="389" actId="22"/>
          <ac:spMkLst>
            <pc:docMk/>
            <pc:sldMk cId="71383495" sldId="4406"/>
            <ac:spMk id="3" creationId="{E1835655-E906-77CE-0315-A8A0ACF59168}"/>
          </ac:spMkLst>
        </pc:spChg>
        <pc:picChg chg="add mod ord">
          <ac:chgData name="Roman Zajíc" userId="f70e43e5-3e3e-49c1-aeb2-dadce56dd2d7" providerId="ADAL" clId="{864948D8-18CD-4630-AB69-5F274684B9DE}" dt="2023-03-22T21:41:35.219" v="393" actId="14100"/>
          <ac:picMkLst>
            <pc:docMk/>
            <pc:sldMk cId="71383495" sldId="4406"/>
            <ac:picMk id="5" creationId="{F8E43FE8-CEAE-72B9-000A-D553CBC4454C}"/>
          </ac:picMkLst>
        </pc:picChg>
      </pc:sldChg>
      <pc:sldChg chg="addSp delSp modSp new mod">
        <pc:chgData name="Roman Zajíc" userId="f70e43e5-3e3e-49c1-aeb2-dadce56dd2d7" providerId="ADAL" clId="{864948D8-18CD-4630-AB69-5F274684B9DE}" dt="2023-03-22T21:42:22.680" v="412" actId="20577"/>
        <pc:sldMkLst>
          <pc:docMk/>
          <pc:sldMk cId="990368400" sldId="4407"/>
        </pc:sldMkLst>
        <pc:spChg chg="mod">
          <ac:chgData name="Roman Zajíc" userId="f70e43e5-3e3e-49c1-aeb2-dadce56dd2d7" providerId="ADAL" clId="{864948D8-18CD-4630-AB69-5F274684B9DE}" dt="2023-03-22T21:42:22.680" v="412" actId="20577"/>
          <ac:spMkLst>
            <pc:docMk/>
            <pc:sldMk cId="990368400" sldId="4407"/>
            <ac:spMk id="2" creationId="{C75CD40D-5F74-C11A-3570-B42BECEA6484}"/>
          </ac:spMkLst>
        </pc:spChg>
        <pc:spChg chg="del">
          <ac:chgData name="Roman Zajíc" userId="f70e43e5-3e3e-49c1-aeb2-dadce56dd2d7" providerId="ADAL" clId="{864948D8-18CD-4630-AB69-5F274684B9DE}" dt="2023-03-22T21:42:17.559" v="395" actId="22"/>
          <ac:spMkLst>
            <pc:docMk/>
            <pc:sldMk cId="990368400" sldId="4407"/>
            <ac:spMk id="3" creationId="{972CC8A5-CA8C-E62F-66AE-E7D27C41AC27}"/>
          </ac:spMkLst>
        </pc:spChg>
        <pc:picChg chg="add mod ord">
          <ac:chgData name="Roman Zajíc" userId="f70e43e5-3e3e-49c1-aeb2-dadce56dd2d7" providerId="ADAL" clId="{864948D8-18CD-4630-AB69-5F274684B9DE}" dt="2023-03-22T21:42:17.559" v="395" actId="22"/>
          <ac:picMkLst>
            <pc:docMk/>
            <pc:sldMk cId="990368400" sldId="4407"/>
            <ac:picMk id="5" creationId="{F695BA28-BB41-7DD5-77C1-F2A53FFDC271}"/>
          </ac:picMkLst>
        </pc:picChg>
      </pc:sldChg>
      <pc:sldChg chg="addSp delSp modSp new mod modTransition">
        <pc:chgData name="Roman Zajíc" userId="f70e43e5-3e3e-49c1-aeb2-dadce56dd2d7" providerId="ADAL" clId="{864948D8-18CD-4630-AB69-5F274684B9DE}" dt="2023-03-22T22:29:58.388" v="543" actId="207"/>
        <pc:sldMkLst>
          <pc:docMk/>
          <pc:sldMk cId="3718889468" sldId="4408"/>
        </pc:sldMkLst>
        <pc:spChg chg="mod">
          <ac:chgData name="Roman Zajíc" userId="f70e43e5-3e3e-49c1-aeb2-dadce56dd2d7" providerId="ADAL" clId="{864948D8-18CD-4630-AB69-5F274684B9DE}" dt="2023-03-22T22:14:54.796" v="480" actId="20577"/>
          <ac:spMkLst>
            <pc:docMk/>
            <pc:sldMk cId="3718889468" sldId="4408"/>
            <ac:spMk id="2" creationId="{BF6D9571-3B50-4648-7A1F-CB77B558AA69}"/>
          </ac:spMkLst>
        </pc:spChg>
        <pc:spChg chg="del">
          <ac:chgData name="Roman Zajíc" userId="f70e43e5-3e3e-49c1-aeb2-dadce56dd2d7" providerId="ADAL" clId="{864948D8-18CD-4630-AB69-5F274684B9DE}" dt="2023-03-22T22:17:18.839" v="481" actId="22"/>
          <ac:spMkLst>
            <pc:docMk/>
            <pc:sldMk cId="3718889468" sldId="4408"/>
            <ac:spMk id="3" creationId="{EBF60B03-DBA3-B374-98FF-60A142295E46}"/>
          </ac:spMkLst>
        </pc:spChg>
        <pc:spChg chg="add mod">
          <ac:chgData name="Roman Zajíc" userId="f70e43e5-3e3e-49c1-aeb2-dadce56dd2d7" providerId="ADAL" clId="{864948D8-18CD-4630-AB69-5F274684B9DE}" dt="2023-03-22T22:29:58.388" v="543" actId="207"/>
          <ac:spMkLst>
            <pc:docMk/>
            <pc:sldMk cId="3718889468" sldId="4408"/>
            <ac:spMk id="11" creationId="{6966C237-B41A-2827-F52A-A47BE4F4E369}"/>
          </ac:spMkLst>
        </pc:spChg>
        <pc:picChg chg="add mod ord">
          <ac:chgData name="Roman Zajíc" userId="f70e43e5-3e3e-49c1-aeb2-dadce56dd2d7" providerId="ADAL" clId="{864948D8-18CD-4630-AB69-5F274684B9DE}" dt="2023-03-22T22:17:18.839" v="481" actId="22"/>
          <ac:picMkLst>
            <pc:docMk/>
            <pc:sldMk cId="3718889468" sldId="4408"/>
            <ac:picMk id="10" creationId="{A836607A-2AE4-9A99-0D17-D95592FD8DA9}"/>
          </ac:picMkLst>
        </pc:picChg>
      </pc:sldChg>
      <pc:sldChg chg="addSp delSp modSp add mod modTransition">
        <pc:chgData name="Roman Zajíc" userId="f70e43e5-3e3e-49c1-aeb2-dadce56dd2d7" providerId="ADAL" clId="{864948D8-18CD-4630-AB69-5F274684B9DE}" dt="2023-03-22T23:02:50.583" v="973"/>
        <pc:sldMkLst>
          <pc:docMk/>
          <pc:sldMk cId="2973562832" sldId="4409"/>
        </pc:sldMkLst>
        <pc:spChg chg="add del mod">
          <ac:chgData name="Roman Zajíc" userId="f70e43e5-3e3e-49c1-aeb2-dadce56dd2d7" providerId="ADAL" clId="{864948D8-18CD-4630-AB69-5F274684B9DE}" dt="2023-03-22T22:17:30.744" v="484"/>
          <ac:spMkLst>
            <pc:docMk/>
            <pc:sldMk cId="2973562832" sldId="4409"/>
            <ac:spMk id="4" creationId="{B9313543-D892-6748-ECC4-F2E8919899CD}"/>
          </ac:spMkLst>
        </pc:spChg>
        <pc:spChg chg="add mod">
          <ac:chgData name="Roman Zajíc" userId="f70e43e5-3e3e-49c1-aeb2-dadce56dd2d7" providerId="ADAL" clId="{864948D8-18CD-4630-AB69-5F274684B9DE}" dt="2023-03-22T22:29:53.919" v="542" actId="207"/>
          <ac:spMkLst>
            <pc:docMk/>
            <pc:sldMk cId="2973562832" sldId="4409"/>
            <ac:spMk id="7" creationId="{18FA8AA5-E530-B0B9-692D-2DA22E9BC582}"/>
          </ac:spMkLst>
        </pc:spChg>
        <pc:picChg chg="add mod">
          <ac:chgData name="Roman Zajíc" userId="f70e43e5-3e3e-49c1-aeb2-dadce56dd2d7" providerId="ADAL" clId="{864948D8-18CD-4630-AB69-5F274684B9DE}" dt="2023-03-22T22:17:31.943" v="486" actId="962"/>
          <ac:picMkLst>
            <pc:docMk/>
            <pc:sldMk cId="2973562832" sldId="4409"/>
            <ac:picMk id="6" creationId="{C69B8A84-EF5B-0AAE-DAF2-C4F02EC3974F}"/>
          </ac:picMkLst>
        </pc:picChg>
        <pc:picChg chg="del">
          <ac:chgData name="Roman Zajíc" userId="f70e43e5-3e3e-49c1-aeb2-dadce56dd2d7" providerId="ADAL" clId="{864948D8-18CD-4630-AB69-5F274684B9DE}" dt="2023-03-22T22:17:29.923" v="483" actId="478"/>
          <ac:picMkLst>
            <pc:docMk/>
            <pc:sldMk cId="2973562832" sldId="4409"/>
            <ac:picMk id="10" creationId="{A836607A-2AE4-9A99-0D17-D95592FD8DA9}"/>
          </ac:picMkLst>
        </pc:picChg>
      </pc:sldChg>
      <pc:sldChg chg="addSp delSp modSp add mod modTransition">
        <pc:chgData name="Roman Zajíc" userId="f70e43e5-3e3e-49c1-aeb2-dadce56dd2d7" providerId="ADAL" clId="{864948D8-18CD-4630-AB69-5F274684B9DE}" dt="2023-03-22T22:30:05.531" v="544" actId="207"/>
        <pc:sldMkLst>
          <pc:docMk/>
          <pc:sldMk cId="1956494470" sldId="4410"/>
        </pc:sldMkLst>
        <pc:spChg chg="add del mod">
          <ac:chgData name="Roman Zajíc" userId="f70e43e5-3e3e-49c1-aeb2-dadce56dd2d7" providerId="ADAL" clId="{864948D8-18CD-4630-AB69-5F274684B9DE}" dt="2023-03-22T22:20:51.810" v="489" actId="22"/>
          <ac:spMkLst>
            <pc:docMk/>
            <pc:sldMk cId="1956494470" sldId="4410"/>
            <ac:spMk id="5" creationId="{E63A783B-5BBD-3FC3-54B7-9649E161D1E5}"/>
          </ac:spMkLst>
        </pc:spChg>
        <pc:spChg chg="add mod">
          <ac:chgData name="Roman Zajíc" userId="f70e43e5-3e3e-49c1-aeb2-dadce56dd2d7" providerId="ADAL" clId="{864948D8-18CD-4630-AB69-5F274684B9DE}" dt="2023-03-22T22:30:05.531" v="544" actId="207"/>
          <ac:spMkLst>
            <pc:docMk/>
            <pc:sldMk cId="1956494470" sldId="4410"/>
            <ac:spMk id="8" creationId="{950C2573-87C7-417F-1D43-E9B7405879D8}"/>
          </ac:spMkLst>
        </pc:spChg>
        <pc:picChg chg="add mod ord">
          <ac:chgData name="Roman Zajíc" userId="f70e43e5-3e3e-49c1-aeb2-dadce56dd2d7" providerId="ADAL" clId="{864948D8-18CD-4630-AB69-5F274684B9DE}" dt="2023-03-22T22:20:51.810" v="489" actId="22"/>
          <ac:picMkLst>
            <pc:docMk/>
            <pc:sldMk cId="1956494470" sldId="4410"/>
            <ac:picMk id="7" creationId="{13E2F13C-675A-A7F2-B670-3D42DC6AC869}"/>
          </ac:picMkLst>
        </pc:picChg>
        <pc:picChg chg="del">
          <ac:chgData name="Roman Zajíc" userId="f70e43e5-3e3e-49c1-aeb2-dadce56dd2d7" providerId="ADAL" clId="{864948D8-18CD-4630-AB69-5F274684B9DE}" dt="2023-03-22T22:20:50.561" v="488" actId="478"/>
          <ac:picMkLst>
            <pc:docMk/>
            <pc:sldMk cId="1956494470" sldId="4410"/>
            <ac:picMk id="10" creationId="{A836607A-2AE4-9A99-0D17-D95592FD8DA9}"/>
          </ac:picMkLst>
        </pc:picChg>
      </pc:sldChg>
      <pc:sldChg chg="addSp delSp modSp add mod modTransition">
        <pc:chgData name="Roman Zajíc" userId="f70e43e5-3e3e-49c1-aeb2-dadce56dd2d7" providerId="ADAL" clId="{864948D8-18CD-4630-AB69-5F274684B9DE}" dt="2023-03-22T22:30:10.958" v="545" actId="207"/>
        <pc:sldMkLst>
          <pc:docMk/>
          <pc:sldMk cId="1359440075" sldId="4411"/>
        </pc:sldMkLst>
        <pc:spChg chg="add del mod">
          <ac:chgData name="Roman Zajíc" userId="f70e43e5-3e3e-49c1-aeb2-dadce56dd2d7" providerId="ADAL" clId="{864948D8-18CD-4630-AB69-5F274684B9DE}" dt="2023-03-22T22:24:58.086" v="492" actId="22"/>
          <ac:spMkLst>
            <pc:docMk/>
            <pc:sldMk cId="1359440075" sldId="4411"/>
            <ac:spMk id="4" creationId="{AE942F39-3467-7618-4D32-06DDABD53F18}"/>
          </ac:spMkLst>
        </pc:spChg>
        <pc:spChg chg="add mod">
          <ac:chgData name="Roman Zajíc" userId="f70e43e5-3e3e-49c1-aeb2-dadce56dd2d7" providerId="ADAL" clId="{864948D8-18CD-4630-AB69-5F274684B9DE}" dt="2023-03-22T22:30:10.958" v="545" actId="207"/>
          <ac:spMkLst>
            <pc:docMk/>
            <pc:sldMk cId="1359440075" sldId="4411"/>
            <ac:spMk id="8" creationId="{E42768A9-E622-BF0C-0BB4-D38F114284E6}"/>
          </ac:spMkLst>
        </pc:spChg>
        <pc:picChg chg="add mod ord">
          <ac:chgData name="Roman Zajíc" userId="f70e43e5-3e3e-49c1-aeb2-dadce56dd2d7" providerId="ADAL" clId="{864948D8-18CD-4630-AB69-5F274684B9DE}" dt="2023-03-22T22:24:58.086" v="492" actId="22"/>
          <ac:picMkLst>
            <pc:docMk/>
            <pc:sldMk cId="1359440075" sldId="4411"/>
            <ac:picMk id="6" creationId="{769CED93-C5F4-1676-7BA1-2668ABB4742A}"/>
          </ac:picMkLst>
        </pc:picChg>
        <pc:picChg chg="del">
          <ac:chgData name="Roman Zajíc" userId="f70e43e5-3e3e-49c1-aeb2-dadce56dd2d7" providerId="ADAL" clId="{864948D8-18CD-4630-AB69-5F274684B9DE}" dt="2023-03-22T22:24:56.939" v="491" actId="478"/>
          <ac:picMkLst>
            <pc:docMk/>
            <pc:sldMk cId="1359440075" sldId="4411"/>
            <ac:picMk id="7" creationId="{13E2F13C-675A-A7F2-B670-3D42DC6AC869}"/>
          </ac:picMkLst>
        </pc:picChg>
      </pc:sldChg>
      <pc:sldChg chg="addSp modSp add mod ord">
        <pc:chgData name="Roman Zajíc" userId="f70e43e5-3e3e-49c1-aeb2-dadce56dd2d7" providerId="ADAL" clId="{864948D8-18CD-4630-AB69-5F274684B9DE}" dt="2023-03-23T08:39:30.853" v="2407" actId="1076"/>
        <pc:sldMkLst>
          <pc:docMk/>
          <pc:sldMk cId="541328848" sldId="4412"/>
        </pc:sldMkLst>
        <pc:spChg chg="add mod">
          <ac:chgData name="Roman Zajíc" userId="f70e43e5-3e3e-49c1-aeb2-dadce56dd2d7" providerId="ADAL" clId="{864948D8-18CD-4630-AB69-5F274684B9DE}" dt="2023-03-23T08:39:28.564" v="2406" actId="1076"/>
          <ac:spMkLst>
            <pc:docMk/>
            <pc:sldMk cId="541328848" sldId="4412"/>
            <ac:spMk id="5" creationId="{B515347D-6836-F1C8-C2EE-EAB8E44AABCC}"/>
          </ac:spMkLst>
        </pc:spChg>
        <pc:picChg chg="mod">
          <ac:chgData name="Roman Zajíc" userId="f70e43e5-3e3e-49c1-aeb2-dadce56dd2d7" providerId="ADAL" clId="{864948D8-18CD-4630-AB69-5F274684B9DE}" dt="2023-03-23T08:39:30.853" v="2407" actId="1076"/>
          <ac:picMkLst>
            <pc:docMk/>
            <pc:sldMk cId="541328848" sldId="4412"/>
            <ac:picMk id="4" creationId="{0896F62C-C739-0F92-27FE-169FC3891B0E}"/>
          </ac:picMkLst>
        </pc:picChg>
      </pc:sldChg>
      <pc:sldChg chg="addSp delSp modSp add mod modAnim">
        <pc:chgData name="Roman Zajíc" userId="f70e43e5-3e3e-49c1-aeb2-dadce56dd2d7" providerId="ADAL" clId="{864948D8-18CD-4630-AB69-5F274684B9DE}" dt="2023-03-23T08:49:39.192" v="2443"/>
        <pc:sldMkLst>
          <pc:docMk/>
          <pc:sldMk cId="3081175379" sldId="4413"/>
        </pc:sldMkLst>
        <pc:spChg chg="mod">
          <ac:chgData name="Roman Zajíc" userId="f70e43e5-3e3e-49c1-aeb2-dadce56dd2d7" providerId="ADAL" clId="{864948D8-18CD-4630-AB69-5F274684B9DE}" dt="2023-03-22T22:32:30.017" v="587" actId="20577"/>
          <ac:spMkLst>
            <pc:docMk/>
            <pc:sldMk cId="3081175379" sldId="4413"/>
            <ac:spMk id="2" creationId="{5D0722C6-A0DD-FEF0-784A-FACB4A990BB8}"/>
          </ac:spMkLst>
        </pc:spChg>
        <pc:spChg chg="add mod">
          <ac:chgData name="Roman Zajíc" userId="f70e43e5-3e3e-49c1-aeb2-dadce56dd2d7" providerId="ADAL" clId="{864948D8-18CD-4630-AB69-5F274684B9DE}" dt="2023-03-22T22:32:53.657" v="598" actId="113"/>
          <ac:spMkLst>
            <pc:docMk/>
            <pc:sldMk cId="3081175379" sldId="4413"/>
            <ac:spMk id="5" creationId="{40E58C16-A928-1DF5-0CB6-BA5DA246B672}"/>
          </ac:spMkLst>
        </pc:spChg>
        <pc:picChg chg="del">
          <ac:chgData name="Roman Zajíc" userId="f70e43e5-3e3e-49c1-aeb2-dadce56dd2d7" providerId="ADAL" clId="{864948D8-18CD-4630-AB69-5F274684B9DE}" dt="2023-03-22T22:31:57.945" v="569" actId="478"/>
          <ac:picMkLst>
            <pc:docMk/>
            <pc:sldMk cId="3081175379" sldId="4413"/>
            <ac:picMk id="4" creationId="{0896F62C-C739-0F92-27FE-169FC3891B0E}"/>
          </ac:picMkLst>
        </pc:picChg>
      </pc:sldChg>
      <pc:sldChg chg="modSp add mod ord modAnim">
        <pc:chgData name="Roman Zajíc" userId="f70e43e5-3e3e-49c1-aeb2-dadce56dd2d7" providerId="ADAL" clId="{864948D8-18CD-4630-AB69-5F274684B9DE}" dt="2023-03-23T08:49:36.051" v="2442"/>
        <pc:sldMkLst>
          <pc:docMk/>
          <pc:sldMk cId="3867135349" sldId="4414"/>
        </pc:sldMkLst>
        <pc:spChg chg="mod">
          <ac:chgData name="Roman Zajíc" userId="f70e43e5-3e3e-49c1-aeb2-dadce56dd2d7" providerId="ADAL" clId="{864948D8-18CD-4630-AB69-5F274684B9DE}" dt="2023-03-22T22:32:25.058" v="579" actId="113"/>
          <ac:spMkLst>
            <pc:docMk/>
            <pc:sldMk cId="3867135349" sldId="4414"/>
            <ac:spMk id="5" creationId="{40E58C16-A928-1DF5-0CB6-BA5DA246B672}"/>
          </ac:spMkLst>
        </pc:spChg>
      </pc:sldChg>
      <pc:sldChg chg="modSp add mod ord modAnim">
        <pc:chgData name="Roman Zajíc" userId="f70e43e5-3e3e-49c1-aeb2-dadce56dd2d7" providerId="ADAL" clId="{864948D8-18CD-4630-AB69-5F274684B9DE}" dt="2023-03-23T09:23:46.501" v="2757"/>
        <pc:sldMkLst>
          <pc:docMk/>
          <pc:sldMk cId="2478275725" sldId="4415"/>
        </pc:sldMkLst>
        <pc:spChg chg="mod">
          <ac:chgData name="Roman Zajíc" userId="f70e43e5-3e3e-49c1-aeb2-dadce56dd2d7" providerId="ADAL" clId="{864948D8-18CD-4630-AB69-5F274684B9DE}" dt="2023-03-22T22:50:09.817" v="842" actId="6549"/>
          <ac:spMkLst>
            <pc:docMk/>
            <pc:sldMk cId="2478275725" sldId="4415"/>
            <ac:spMk id="2" creationId="{5D0722C6-A0DD-FEF0-784A-FACB4A990BB8}"/>
          </ac:spMkLst>
        </pc:spChg>
        <pc:spChg chg="mod">
          <ac:chgData name="Roman Zajíc" userId="f70e43e5-3e3e-49c1-aeb2-dadce56dd2d7" providerId="ADAL" clId="{864948D8-18CD-4630-AB69-5F274684B9DE}" dt="2023-03-23T09:23:40.842" v="2756" actId="20577"/>
          <ac:spMkLst>
            <pc:docMk/>
            <pc:sldMk cId="2478275725" sldId="4415"/>
            <ac:spMk id="5" creationId="{40E58C16-A928-1DF5-0CB6-BA5DA246B672}"/>
          </ac:spMkLst>
        </pc:spChg>
      </pc:sldChg>
      <pc:sldChg chg="modSp add mod">
        <pc:chgData name="Roman Zajíc" userId="f70e43e5-3e3e-49c1-aeb2-dadce56dd2d7" providerId="ADAL" clId="{864948D8-18CD-4630-AB69-5F274684B9DE}" dt="2023-03-22T22:38:48.656" v="632" actId="20577"/>
        <pc:sldMkLst>
          <pc:docMk/>
          <pc:sldMk cId="1092352535" sldId="4416"/>
        </pc:sldMkLst>
        <pc:spChg chg="mod">
          <ac:chgData name="Roman Zajíc" userId="f70e43e5-3e3e-49c1-aeb2-dadce56dd2d7" providerId="ADAL" clId="{864948D8-18CD-4630-AB69-5F274684B9DE}" dt="2023-03-22T22:38:48.656" v="632" actId="20577"/>
          <ac:spMkLst>
            <pc:docMk/>
            <pc:sldMk cId="1092352535" sldId="4416"/>
            <ac:spMk id="2" creationId="{5D0722C6-A0DD-FEF0-784A-FACB4A990BB8}"/>
          </ac:spMkLst>
        </pc:spChg>
      </pc:sldChg>
      <pc:sldChg chg="new del">
        <pc:chgData name="Roman Zajíc" userId="f70e43e5-3e3e-49c1-aeb2-dadce56dd2d7" providerId="ADAL" clId="{864948D8-18CD-4630-AB69-5F274684B9DE}" dt="2023-03-22T22:39:05.917" v="661" actId="47"/>
        <pc:sldMkLst>
          <pc:docMk/>
          <pc:sldMk cId="2250726907" sldId="4417"/>
        </pc:sldMkLst>
      </pc:sldChg>
      <pc:sldChg chg="addSp delSp modSp new mod modAnim">
        <pc:chgData name="Roman Zajíc" userId="f70e43e5-3e3e-49c1-aeb2-dadce56dd2d7" providerId="ADAL" clId="{864948D8-18CD-4630-AB69-5F274684B9DE}" dt="2023-03-23T08:21:00.823" v="2096" actId="1076"/>
        <pc:sldMkLst>
          <pc:docMk/>
          <pc:sldMk cId="3818453375" sldId="4418"/>
        </pc:sldMkLst>
        <pc:spChg chg="mod">
          <ac:chgData name="Roman Zajíc" userId="f70e43e5-3e3e-49c1-aeb2-dadce56dd2d7" providerId="ADAL" clId="{864948D8-18CD-4630-AB69-5F274684B9DE}" dt="2023-03-23T08:20:57.230" v="2094" actId="1076"/>
          <ac:spMkLst>
            <pc:docMk/>
            <pc:sldMk cId="3818453375" sldId="4418"/>
            <ac:spMk id="2" creationId="{C6066B13-D8F8-4216-180C-86D3D944FEEF}"/>
          </ac:spMkLst>
        </pc:spChg>
        <pc:spChg chg="del">
          <ac:chgData name="Roman Zajíc" userId="f70e43e5-3e3e-49c1-aeb2-dadce56dd2d7" providerId="ADAL" clId="{864948D8-18CD-4630-AB69-5F274684B9DE}" dt="2023-03-23T08:13:47.942" v="2086" actId="478"/>
          <ac:spMkLst>
            <pc:docMk/>
            <pc:sldMk cId="3818453375" sldId="4418"/>
            <ac:spMk id="3" creationId="{B2BCF73C-12CD-1222-9DAB-64A40273AA06}"/>
          </ac:spMkLst>
        </pc:spChg>
        <pc:picChg chg="add mod">
          <ac:chgData name="Roman Zajíc" userId="f70e43e5-3e3e-49c1-aeb2-dadce56dd2d7" providerId="ADAL" clId="{864948D8-18CD-4630-AB69-5F274684B9DE}" dt="2023-03-23T08:21:00.823" v="2096" actId="1076"/>
          <ac:picMkLst>
            <pc:docMk/>
            <pc:sldMk cId="3818453375" sldId="4418"/>
            <ac:picMk id="5" creationId="{F02ED9C6-A33C-AC26-E6B4-2CBB75F1F286}"/>
          </ac:picMkLst>
        </pc:picChg>
        <pc:picChg chg="add del mod">
          <ac:chgData name="Roman Zajíc" userId="f70e43e5-3e3e-49c1-aeb2-dadce56dd2d7" providerId="ADAL" clId="{864948D8-18CD-4630-AB69-5F274684B9DE}" dt="2023-03-23T08:13:45.618" v="2085" actId="478"/>
          <ac:picMkLst>
            <pc:docMk/>
            <pc:sldMk cId="3818453375" sldId="4418"/>
            <ac:picMk id="2050" creationId="{0C3BDE96-D5F9-5865-DA53-8184AF78C3FF}"/>
          </ac:picMkLst>
        </pc:picChg>
        <pc:picChg chg="add del mod">
          <ac:chgData name="Roman Zajíc" userId="f70e43e5-3e3e-49c1-aeb2-dadce56dd2d7" providerId="ADAL" clId="{864948D8-18CD-4630-AB69-5F274684B9DE}" dt="2023-03-23T08:20:40.224" v="2090" actId="478"/>
          <ac:picMkLst>
            <pc:docMk/>
            <pc:sldMk cId="3818453375" sldId="4418"/>
            <ac:picMk id="2052" creationId="{B28D3B97-6A67-9BA9-5681-CB5BE13A37CC}"/>
          </ac:picMkLst>
        </pc:picChg>
      </pc:sldChg>
      <pc:sldChg chg="addSp delSp modSp add mod delAnim modAnim modNotesTx">
        <pc:chgData name="Roman Zajíc" userId="f70e43e5-3e3e-49c1-aeb2-dadce56dd2d7" providerId="ADAL" clId="{864948D8-18CD-4630-AB69-5F274684B9DE}" dt="2023-03-23T08:52:31.675" v="2491"/>
        <pc:sldMkLst>
          <pc:docMk/>
          <pc:sldMk cId="1263783578" sldId="4419"/>
        </pc:sldMkLst>
        <pc:spChg chg="mod">
          <ac:chgData name="Roman Zajíc" userId="f70e43e5-3e3e-49c1-aeb2-dadce56dd2d7" providerId="ADAL" clId="{864948D8-18CD-4630-AB69-5F274684B9DE}" dt="2023-03-23T08:23:07.186" v="2174" actId="6549"/>
          <ac:spMkLst>
            <pc:docMk/>
            <pc:sldMk cId="1263783578" sldId="4419"/>
            <ac:spMk id="2" creationId="{C2EC42CE-48DB-4A79-AEEB-745268FD4360}"/>
          </ac:spMkLst>
        </pc:spChg>
        <pc:spChg chg="add mod">
          <ac:chgData name="Roman Zajíc" userId="f70e43e5-3e3e-49c1-aeb2-dadce56dd2d7" providerId="ADAL" clId="{864948D8-18CD-4630-AB69-5F274684B9DE}" dt="2023-03-23T08:52:07.799" v="2490" actId="20577"/>
          <ac:spMkLst>
            <pc:docMk/>
            <pc:sldMk cId="1263783578" sldId="4419"/>
            <ac:spMk id="3" creationId="{2C0F7A33-FE48-63A0-2394-C84D2FEA25B2}"/>
          </ac:spMkLst>
        </pc:spChg>
        <pc:spChg chg="del">
          <ac:chgData name="Roman Zajíc" userId="f70e43e5-3e3e-49c1-aeb2-dadce56dd2d7" providerId="ADAL" clId="{864948D8-18CD-4630-AB69-5F274684B9DE}" dt="2023-03-22T22:41:58.301" v="711" actId="478"/>
          <ac:spMkLst>
            <pc:docMk/>
            <pc:sldMk cId="1263783578" sldId="4419"/>
            <ac:spMk id="10" creationId="{85F855C0-DBB9-4558-A9E7-689B24DAB621}"/>
          </ac:spMkLst>
        </pc:spChg>
        <pc:picChg chg="del">
          <ac:chgData name="Roman Zajíc" userId="f70e43e5-3e3e-49c1-aeb2-dadce56dd2d7" providerId="ADAL" clId="{864948D8-18CD-4630-AB69-5F274684B9DE}" dt="2023-03-22T22:41:21.298" v="685" actId="478"/>
          <ac:picMkLst>
            <pc:docMk/>
            <pc:sldMk cId="1263783578" sldId="4419"/>
            <ac:picMk id="1026" creationId="{CFFEF1F0-5782-4DC0-A159-A93466209B6A}"/>
          </ac:picMkLst>
        </pc:picChg>
        <pc:picChg chg="del">
          <ac:chgData name="Roman Zajíc" userId="f70e43e5-3e3e-49c1-aeb2-dadce56dd2d7" providerId="ADAL" clId="{864948D8-18CD-4630-AB69-5F274684B9DE}" dt="2023-03-22T22:41:21.298" v="685" actId="478"/>
          <ac:picMkLst>
            <pc:docMk/>
            <pc:sldMk cId="1263783578" sldId="4419"/>
            <ac:picMk id="1028" creationId="{437C4011-86E4-4C85-9FDA-5669B6F6E35D}"/>
          </ac:picMkLst>
        </pc:picChg>
        <pc:picChg chg="del">
          <ac:chgData name="Roman Zajíc" userId="f70e43e5-3e3e-49c1-aeb2-dadce56dd2d7" providerId="ADAL" clId="{864948D8-18CD-4630-AB69-5F274684B9DE}" dt="2023-03-22T22:41:21.298" v="685" actId="478"/>
          <ac:picMkLst>
            <pc:docMk/>
            <pc:sldMk cId="1263783578" sldId="4419"/>
            <ac:picMk id="1030" creationId="{7C255809-38F8-4943-B780-608152E92E7A}"/>
          </ac:picMkLst>
        </pc:picChg>
        <pc:picChg chg="add mod">
          <ac:chgData name="Roman Zajíc" userId="f70e43e5-3e3e-49c1-aeb2-dadce56dd2d7" providerId="ADAL" clId="{864948D8-18CD-4630-AB69-5F274684B9DE}" dt="2023-03-23T08:51:12.194" v="2476" actId="14100"/>
          <ac:picMkLst>
            <pc:docMk/>
            <pc:sldMk cId="1263783578" sldId="4419"/>
            <ac:picMk id="7170" creationId="{0B39EFD9-B0C1-6310-B12C-33B08379159A}"/>
          </ac:picMkLst>
        </pc:picChg>
      </pc:sldChg>
      <pc:sldChg chg="addSp delSp modSp new mod ord modAnim">
        <pc:chgData name="Roman Zajíc" userId="f70e43e5-3e3e-49c1-aeb2-dadce56dd2d7" providerId="ADAL" clId="{864948D8-18CD-4630-AB69-5F274684B9DE}" dt="2023-03-22T22:44:13.335" v="761"/>
        <pc:sldMkLst>
          <pc:docMk/>
          <pc:sldMk cId="3705506107" sldId="4420"/>
        </pc:sldMkLst>
        <pc:spChg chg="mod">
          <ac:chgData name="Roman Zajíc" userId="f70e43e5-3e3e-49c1-aeb2-dadce56dd2d7" providerId="ADAL" clId="{864948D8-18CD-4630-AB69-5F274684B9DE}" dt="2023-03-22T22:43:23.271" v="756" actId="20577"/>
          <ac:spMkLst>
            <pc:docMk/>
            <pc:sldMk cId="3705506107" sldId="4420"/>
            <ac:spMk id="2" creationId="{247F8B82-BC15-3050-BEDB-A2209BBE5F37}"/>
          </ac:spMkLst>
        </pc:spChg>
        <pc:spChg chg="del">
          <ac:chgData name="Roman Zajíc" userId="f70e43e5-3e3e-49c1-aeb2-dadce56dd2d7" providerId="ADAL" clId="{864948D8-18CD-4630-AB69-5F274684B9DE}" dt="2023-03-22T22:43:56.471" v="757"/>
          <ac:spMkLst>
            <pc:docMk/>
            <pc:sldMk cId="3705506107" sldId="4420"/>
            <ac:spMk id="3" creationId="{B46FAFC8-BB3E-8FB9-3454-02A9A9FFE0C0}"/>
          </ac:spMkLst>
        </pc:spChg>
        <pc:picChg chg="add mod">
          <ac:chgData name="Roman Zajíc" userId="f70e43e5-3e3e-49c1-aeb2-dadce56dd2d7" providerId="ADAL" clId="{864948D8-18CD-4630-AB69-5F274684B9DE}" dt="2023-03-22T22:43:56.471" v="757"/>
          <ac:picMkLst>
            <pc:docMk/>
            <pc:sldMk cId="3705506107" sldId="4420"/>
            <ac:picMk id="4" creationId="{110E4ADD-8542-9682-F4A6-F47E4859ECF5}"/>
          </ac:picMkLst>
        </pc:picChg>
      </pc:sldChg>
      <pc:sldChg chg="addSp delSp modSp new mod modAnim">
        <pc:chgData name="Roman Zajíc" userId="f70e43e5-3e3e-49c1-aeb2-dadce56dd2d7" providerId="ADAL" clId="{864948D8-18CD-4630-AB69-5F274684B9DE}" dt="2023-03-22T22:46:27.110" v="771" actId="20577"/>
        <pc:sldMkLst>
          <pc:docMk/>
          <pc:sldMk cId="1096067374" sldId="4421"/>
        </pc:sldMkLst>
        <pc:spChg chg="mod">
          <ac:chgData name="Roman Zajíc" userId="f70e43e5-3e3e-49c1-aeb2-dadce56dd2d7" providerId="ADAL" clId="{864948D8-18CD-4630-AB69-5F274684B9DE}" dt="2023-03-22T22:46:27.110" v="771" actId="20577"/>
          <ac:spMkLst>
            <pc:docMk/>
            <pc:sldMk cId="1096067374" sldId="4421"/>
            <ac:spMk id="2" creationId="{D6C9E389-39C2-5272-A7BB-39803E839F96}"/>
          </ac:spMkLst>
        </pc:spChg>
        <pc:spChg chg="del">
          <ac:chgData name="Roman Zajíc" userId="f70e43e5-3e3e-49c1-aeb2-dadce56dd2d7" providerId="ADAL" clId="{864948D8-18CD-4630-AB69-5F274684B9DE}" dt="2023-03-22T22:46:19.685" v="763"/>
          <ac:spMkLst>
            <pc:docMk/>
            <pc:sldMk cId="1096067374" sldId="4421"/>
            <ac:spMk id="3" creationId="{CF1B1E67-EE82-E81E-1EF5-7EFA93AC0CDF}"/>
          </ac:spMkLst>
        </pc:spChg>
        <pc:picChg chg="add mod">
          <ac:chgData name="Roman Zajíc" userId="f70e43e5-3e3e-49c1-aeb2-dadce56dd2d7" providerId="ADAL" clId="{864948D8-18CD-4630-AB69-5F274684B9DE}" dt="2023-03-22T22:46:19.685" v="763"/>
          <ac:picMkLst>
            <pc:docMk/>
            <pc:sldMk cId="1096067374" sldId="4421"/>
            <ac:picMk id="4" creationId="{897B5DCE-7F06-C491-8E53-94057B35C47E}"/>
          </ac:picMkLst>
        </pc:picChg>
      </pc:sldChg>
      <pc:sldChg chg="addSp delSp modSp new mod modAnim">
        <pc:chgData name="Roman Zajíc" userId="f70e43e5-3e3e-49c1-aeb2-dadce56dd2d7" providerId="ADAL" clId="{864948D8-18CD-4630-AB69-5F274684B9DE}" dt="2023-03-22T22:54:41.139" v="848" actId="1076"/>
        <pc:sldMkLst>
          <pc:docMk/>
          <pc:sldMk cId="1593924390" sldId="4422"/>
        </pc:sldMkLst>
        <pc:spChg chg="mod">
          <ac:chgData name="Roman Zajíc" userId="f70e43e5-3e3e-49c1-aeb2-dadce56dd2d7" providerId="ADAL" clId="{864948D8-18CD-4630-AB69-5F274684B9DE}" dt="2023-03-22T22:48:34.023" v="796" actId="20577"/>
          <ac:spMkLst>
            <pc:docMk/>
            <pc:sldMk cId="1593924390" sldId="4422"/>
            <ac:spMk id="2" creationId="{A9DB3B9B-82EA-3AED-2E3F-59AC8BAACC22}"/>
          </ac:spMkLst>
        </pc:spChg>
        <pc:spChg chg="del">
          <ac:chgData name="Roman Zajíc" userId="f70e43e5-3e3e-49c1-aeb2-dadce56dd2d7" providerId="ADAL" clId="{864948D8-18CD-4630-AB69-5F274684B9DE}" dt="2023-03-22T22:54:32.940" v="845"/>
          <ac:spMkLst>
            <pc:docMk/>
            <pc:sldMk cId="1593924390" sldId="4422"/>
            <ac:spMk id="3" creationId="{ED8F5B0B-F647-5CE8-760E-2E6465A14883}"/>
          </ac:spMkLst>
        </pc:spChg>
        <pc:picChg chg="add mod">
          <ac:chgData name="Roman Zajíc" userId="f70e43e5-3e3e-49c1-aeb2-dadce56dd2d7" providerId="ADAL" clId="{864948D8-18CD-4630-AB69-5F274684B9DE}" dt="2023-03-22T22:54:41.139" v="848" actId="1076"/>
          <ac:picMkLst>
            <pc:docMk/>
            <pc:sldMk cId="1593924390" sldId="4422"/>
            <ac:picMk id="4" creationId="{ABB06E38-B9FF-F213-92F6-87D86F9C08EF}"/>
          </ac:picMkLst>
        </pc:picChg>
      </pc:sldChg>
      <pc:sldChg chg="addSp delSp modSp add mod modAnim">
        <pc:chgData name="Roman Zajíc" userId="f70e43e5-3e3e-49c1-aeb2-dadce56dd2d7" providerId="ADAL" clId="{864948D8-18CD-4630-AB69-5F274684B9DE}" dt="2023-03-23T09:25:45.265" v="2777" actId="20577"/>
        <pc:sldMkLst>
          <pc:docMk/>
          <pc:sldMk cId="3938247950" sldId="4423"/>
        </pc:sldMkLst>
        <pc:spChg chg="mod">
          <ac:chgData name="Roman Zajíc" userId="f70e43e5-3e3e-49c1-aeb2-dadce56dd2d7" providerId="ADAL" clId="{864948D8-18CD-4630-AB69-5F274684B9DE}" dt="2023-03-22T22:55:29.565" v="881" actId="20577"/>
          <ac:spMkLst>
            <pc:docMk/>
            <pc:sldMk cId="3938247950" sldId="4423"/>
            <ac:spMk id="2" creationId="{5D0722C6-A0DD-FEF0-784A-FACB4A990BB8}"/>
          </ac:spMkLst>
        </pc:spChg>
        <pc:spChg chg="add del">
          <ac:chgData name="Roman Zajíc" userId="f70e43e5-3e3e-49c1-aeb2-dadce56dd2d7" providerId="ADAL" clId="{864948D8-18CD-4630-AB69-5F274684B9DE}" dt="2023-03-23T06:49:13.768" v="1788" actId="22"/>
          <ac:spMkLst>
            <pc:docMk/>
            <pc:sldMk cId="3938247950" sldId="4423"/>
            <ac:spMk id="4" creationId="{1296BC85-F283-0E57-F526-46B00746ADD4}"/>
          </ac:spMkLst>
        </pc:spChg>
        <pc:spChg chg="mod">
          <ac:chgData name="Roman Zajíc" userId="f70e43e5-3e3e-49c1-aeb2-dadce56dd2d7" providerId="ADAL" clId="{864948D8-18CD-4630-AB69-5F274684B9DE}" dt="2023-03-23T09:25:45.265" v="2777" actId="20577"/>
          <ac:spMkLst>
            <pc:docMk/>
            <pc:sldMk cId="3938247950" sldId="4423"/>
            <ac:spMk id="5" creationId="{40E58C16-A928-1DF5-0CB6-BA5DA246B672}"/>
          </ac:spMkLst>
        </pc:spChg>
      </pc:sldChg>
      <pc:sldChg chg="addSp delSp modSp new mod modAnim">
        <pc:chgData name="Roman Zajíc" userId="f70e43e5-3e3e-49c1-aeb2-dadce56dd2d7" providerId="ADAL" clId="{864948D8-18CD-4630-AB69-5F274684B9DE}" dt="2023-03-23T08:38:40.636" v="2392" actId="207"/>
        <pc:sldMkLst>
          <pc:docMk/>
          <pc:sldMk cId="1300831801" sldId="4424"/>
        </pc:sldMkLst>
        <pc:spChg chg="mod">
          <ac:chgData name="Roman Zajíc" userId="f70e43e5-3e3e-49c1-aeb2-dadce56dd2d7" providerId="ADAL" clId="{864948D8-18CD-4630-AB69-5F274684B9DE}" dt="2023-03-23T08:37:31.752" v="2381" actId="20577"/>
          <ac:spMkLst>
            <pc:docMk/>
            <pc:sldMk cId="1300831801" sldId="4424"/>
            <ac:spMk id="2" creationId="{E3AD920F-1EE2-511B-4A91-F436BA3C0C76}"/>
          </ac:spMkLst>
        </pc:spChg>
        <pc:spChg chg="add mod">
          <ac:chgData name="Roman Zajíc" userId="f70e43e5-3e3e-49c1-aeb2-dadce56dd2d7" providerId="ADAL" clId="{864948D8-18CD-4630-AB69-5F274684B9DE}" dt="2023-03-23T08:38:40.636" v="2392" actId="207"/>
          <ac:spMkLst>
            <pc:docMk/>
            <pc:sldMk cId="1300831801" sldId="4424"/>
            <ac:spMk id="3" creationId="{4C738610-8F39-FE28-D0FF-164B0E16FBA8}"/>
          </ac:spMkLst>
        </pc:spChg>
        <pc:spChg chg="del">
          <ac:chgData name="Roman Zajíc" userId="f70e43e5-3e3e-49c1-aeb2-dadce56dd2d7" providerId="ADAL" clId="{864948D8-18CD-4630-AB69-5F274684B9DE}" dt="2023-03-23T05:31:10.380" v="991"/>
          <ac:spMkLst>
            <pc:docMk/>
            <pc:sldMk cId="1300831801" sldId="4424"/>
            <ac:spMk id="3" creationId="{7A717D98-6D7C-54DA-4B67-1C008956BEDF}"/>
          </ac:spMkLst>
        </pc:spChg>
        <pc:spChg chg="add mod">
          <ac:chgData name="Roman Zajíc" userId="f70e43e5-3e3e-49c1-aeb2-dadce56dd2d7" providerId="ADAL" clId="{864948D8-18CD-4630-AB69-5F274684B9DE}" dt="2023-03-23T08:37:25.181" v="2378" actId="208"/>
          <ac:spMkLst>
            <pc:docMk/>
            <pc:sldMk cId="1300831801" sldId="4424"/>
            <ac:spMk id="4" creationId="{9EEC1F4F-7D96-2B1E-4383-6C7694E99FA9}"/>
          </ac:spMkLst>
        </pc:spChg>
        <pc:picChg chg="add mod">
          <ac:chgData name="Roman Zajíc" userId="f70e43e5-3e3e-49c1-aeb2-dadce56dd2d7" providerId="ADAL" clId="{864948D8-18CD-4630-AB69-5F274684B9DE}" dt="2023-03-23T05:34:41.098" v="1074" actId="14100"/>
          <ac:picMkLst>
            <pc:docMk/>
            <pc:sldMk cId="1300831801" sldId="4424"/>
            <ac:picMk id="13314" creationId="{BD80641A-2412-78FD-1A59-9C6EDAB4B709}"/>
          </ac:picMkLst>
        </pc:picChg>
        <pc:picChg chg="add mod">
          <ac:chgData name="Roman Zajíc" userId="f70e43e5-3e3e-49c1-aeb2-dadce56dd2d7" providerId="ADAL" clId="{864948D8-18CD-4630-AB69-5F274684B9DE}" dt="2023-03-23T05:34:41.098" v="1074" actId="14100"/>
          <ac:picMkLst>
            <pc:docMk/>
            <pc:sldMk cId="1300831801" sldId="4424"/>
            <ac:picMk id="13316" creationId="{08FB9754-191A-75D7-A7DA-0B1618F32B92}"/>
          </ac:picMkLst>
        </pc:picChg>
        <pc:picChg chg="add mod">
          <ac:chgData name="Roman Zajíc" userId="f70e43e5-3e3e-49c1-aeb2-dadce56dd2d7" providerId="ADAL" clId="{864948D8-18CD-4630-AB69-5F274684B9DE}" dt="2023-03-23T08:37:13.106" v="2375" actId="1076"/>
          <ac:picMkLst>
            <pc:docMk/>
            <pc:sldMk cId="1300831801" sldId="4424"/>
            <ac:picMk id="13318" creationId="{9E6B8D02-0296-0015-D9AB-B8B52B343860}"/>
          </ac:picMkLst>
        </pc:picChg>
        <pc:picChg chg="add mod">
          <ac:chgData name="Roman Zajíc" userId="f70e43e5-3e3e-49c1-aeb2-dadce56dd2d7" providerId="ADAL" clId="{864948D8-18CD-4630-AB69-5F274684B9DE}" dt="2023-03-23T05:34:41.098" v="1074" actId="14100"/>
          <ac:picMkLst>
            <pc:docMk/>
            <pc:sldMk cId="1300831801" sldId="4424"/>
            <ac:picMk id="13320" creationId="{0868E8D7-016E-576B-408D-EE156BB641A7}"/>
          </ac:picMkLst>
        </pc:picChg>
      </pc:sldChg>
      <pc:sldChg chg="modSp add mod">
        <pc:chgData name="Roman Zajíc" userId="f70e43e5-3e3e-49c1-aeb2-dadce56dd2d7" providerId="ADAL" clId="{864948D8-18CD-4630-AB69-5F274684B9DE}" dt="2023-03-23T08:06:05.665" v="2071" actId="20577"/>
        <pc:sldMkLst>
          <pc:docMk/>
          <pc:sldMk cId="1962620008" sldId="4425"/>
        </pc:sldMkLst>
        <pc:spChg chg="mod">
          <ac:chgData name="Roman Zajíc" userId="f70e43e5-3e3e-49c1-aeb2-dadce56dd2d7" providerId="ADAL" clId="{864948D8-18CD-4630-AB69-5F274684B9DE}" dt="2023-03-23T05:36:28.407" v="1104" actId="20577"/>
          <ac:spMkLst>
            <pc:docMk/>
            <pc:sldMk cId="1962620008" sldId="4425"/>
            <ac:spMk id="2" creationId="{5D0722C6-A0DD-FEF0-784A-FACB4A990BB8}"/>
          </ac:spMkLst>
        </pc:spChg>
        <pc:spChg chg="mod">
          <ac:chgData name="Roman Zajíc" userId="f70e43e5-3e3e-49c1-aeb2-dadce56dd2d7" providerId="ADAL" clId="{864948D8-18CD-4630-AB69-5F274684B9DE}" dt="2023-03-23T08:06:05.665" v="2071" actId="20577"/>
          <ac:spMkLst>
            <pc:docMk/>
            <pc:sldMk cId="1962620008" sldId="4425"/>
            <ac:spMk id="5" creationId="{40E58C16-A928-1DF5-0CB6-BA5DA246B672}"/>
          </ac:spMkLst>
        </pc:spChg>
      </pc:sldChg>
      <pc:sldChg chg="addSp modSp new mod modAnim">
        <pc:chgData name="Roman Zajíc" userId="f70e43e5-3e3e-49c1-aeb2-dadce56dd2d7" providerId="ADAL" clId="{864948D8-18CD-4630-AB69-5F274684B9DE}" dt="2023-03-23T08:50:08.752" v="2444" actId="20577"/>
        <pc:sldMkLst>
          <pc:docMk/>
          <pc:sldMk cId="3080145307" sldId="4426"/>
        </pc:sldMkLst>
        <pc:spChg chg="mod">
          <ac:chgData name="Roman Zajíc" userId="f70e43e5-3e3e-49c1-aeb2-dadce56dd2d7" providerId="ADAL" clId="{864948D8-18CD-4630-AB69-5F274684B9DE}" dt="2023-03-23T07:45:18.746" v="1860" actId="20577"/>
          <ac:spMkLst>
            <pc:docMk/>
            <pc:sldMk cId="3080145307" sldId="4426"/>
            <ac:spMk id="2" creationId="{010BC44B-2205-4A06-DC6B-2DB09BA1B9D6}"/>
          </ac:spMkLst>
        </pc:spChg>
        <pc:spChg chg="mod">
          <ac:chgData name="Roman Zajíc" userId="f70e43e5-3e3e-49c1-aeb2-dadce56dd2d7" providerId="ADAL" clId="{864948D8-18CD-4630-AB69-5F274684B9DE}" dt="2023-03-23T08:50:08.752" v="2444" actId="20577"/>
          <ac:spMkLst>
            <pc:docMk/>
            <pc:sldMk cId="3080145307" sldId="4426"/>
            <ac:spMk id="3" creationId="{D177F22A-1F02-3200-67F4-404B37D6174F}"/>
          </ac:spMkLst>
        </pc:spChg>
        <pc:picChg chg="add mod">
          <ac:chgData name="Roman Zajíc" userId="f70e43e5-3e3e-49c1-aeb2-dadce56dd2d7" providerId="ADAL" clId="{864948D8-18CD-4630-AB69-5F274684B9DE}" dt="2023-03-23T05:47:30.210" v="1436" actId="14100"/>
          <ac:picMkLst>
            <pc:docMk/>
            <pc:sldMk cId="3080145307" sldId="4426"/>
            <ac:picMk id="15362" creationId="{671A3A88-B6D1-48DC-9091-BCE1C787215F}"/>
          </ac:picMkLst>
        </pc:picChg>
      </pc:sldChg>
      <pc:sldChg chg="addSp delSp modSp new mod modAnim">
        <pc:chgData name="Roman Zajíc" userId="f70e43e5-3e3e-49c1-aeb2-dadce56dd2d7" providerId="ADAL" clId="{864948D8-18CD-4630-AB69-5F274684B9DE}" dt="2023-03-23T08:54:42.004" v="2505" actId="20577"/>
        <pc:sldMkLst>
          <pc:docMk/>
          <pc:sldMk cId="516810698" sldId="4427"/>
        </pc:sldMkLst>
        <pc:spChg chg="mod">
          <ac:chgData name="Roman Zajíc" userId="f70e43e5-3e3e-49c1-aeb2-dadce56dd2d7" providerId="ADAL" clId="{864948D8-18CD-4630-AB69-5F274684B9DE}" dt="2023-03-23T05:58:59.424" v="1538" actId="20577"/>
          <ac:spMkLst>
            <pc:docMk/>
            <pc:sldMk cId="516810698" sldId="4427"/>
            <ac:spMk id="2" creationId="{01F35323-311F-B4E0-46E0-0FF68DC37B60}"/>
          </ac:spMkLst>
        </pc:spChg>
        <pc:spChg chg="mod">
          <ac:chgData name="Roman Zajíc" userId="f70e43e5-3e3e-49c1-aeb2-dadce56dd2d7" providerId="ADAL" clId="{864948D8-18CD-4630-AB69-5F274684B9DE}" dt="2023-03-23T08:54:42.004" v="2505" actId="20577"/>
          <ac:spMkLst>
            <pc:docMk/>
            <pc:sldMk cId="516810698" sldId="4427"/>
            <ac:spMk id="3" creationId="{658DE2A2-12ED-CC04-3F7B-AC975A2118CC}"/>
          </ac:spMkLst>
        </pc:spChg>
        <pc:picChg chg="add mod">
          <ac:chgData name="Roman Zajíc" userId="f70e43e5-3e3e-49c1-aeb2-dadce56dd2d7" providerId="ADAL" clId="{864948D8-18CD-4630-AB69-5F274684B9DE}" dt="2023-03-23T07:54:09.786" v="1913" actId="1076"/>
          <ac:picMkLst>
            <pc:docMk/>
            <pc:sldMk cId="516810698" sldId="4427"/>
            <ac:picMk id="5122" creationId="{94C680DE-B536-C1DB-5EE5-61BCB92CC984}"/>
          </ac:picMkLst>
        </pc:picChg>
        <pc:picChg chg="add del">
          <ac:chgData name="Roman Zajíc" userId="f70e43e5-3e3e-49c1-aeb2-dadce56dd2d7" providerId="ADAL" clId="{864948D8-18CD-4630-AB69-5F274684B9DE}" dt="2023-03-23T06:05:00.510" v="1737"/>
          <ac:picMkLst>
            <pc:docMk/>
            <pc:sldMk cId="516810698" sldId="4427"/>
            <ac:picMk id="17410" creationId="{E6D1FAA6-5DCD-18C1-3A66-9825E5032FB7}"/>
          </ac:picMkLst>
        </pc:picChg>
        <pc:picChg chg="add del mod">
          <ac:chgData name="Roman Zajíc" userId="f70e43e5-3e3e-49c1-aeb2-dadce56dd2d7" providerId="ADAL" clId="{864948D8-18CD-4630-AB69-5F274684B9DE}" dt="2023-03-23T07:54:14.812" v="1914" actId="1076"/>
          <ac:picMkLst>
            <pc:docMk/>
            <pc:sldMk cId="516810698" sldId="4427"/>
            <ac:picMk id="17412" creationId="{EB66C027-6251-C3DC-2630-88EB444C7FB5}"/>
          </ac:picMkLst>
        </pc:picChg>
      </pc:sldChg>
      <pc:sldChg chg="addSp delSp modSp new mod ord">
        <pc:chgData name="Roman Zajíc" userId="f70e43e5-3e3e-49c1-aeb2-dadce56dd2d7" providerId="ADAL" clId="{864948D8-18CD-4630-AB69-5F274684B9DE}" dt="2023-03-23T07:51:05.237" v="1896"/>
        <pc:sldMkLst>
          <pc:docMk/>
          <pc:sldMk cId="4134860588" sldId="4428"/>
        </pc:sldMkLst>
        <pc:spChg chg="mod">
          <ac:chgData name="Roman Zajíc" userId="f70e43e5-3e3e-49c1-aeb2-dadce56dd2d7" providerId="ADAL" clId="{864948D8-18CD-4630-AB69-5F274684B9DE}" dt="2023-03-23T06:02:04.736" v="1706" actId="20577"/>
          <ac:spMkLst>
            <pc:docMk/>
            <pc:sldMk cId="4134860588" sldId="4428"/>
            <ac:spMk id="2" creationId="{E38C422C-9BF5-150C-B3B5-08D2DDAC7308}"/>
          </ac:spMkLst>
        </pc:spChg>
        <pc:spChg chg="del">
          <ac:chgData name="Roman Zajíc" userId="f70e43e5-3e3e-49c1-aeb2-dadce56dd2d7" providerId="ADAL" clId="{864948D8-18CD-4630-AB69-5F274684B9DE}" dt="2023-03-23T06:02:00.087" v="1694" actId="22"/>
          <ac:spMkLst>
            <pc:docMk/>
            <pc:sldMk cId="4134860588" sldId="4428"/>
            <ac:spMk id="3" creationId="{3EDB19E8-3EB2-74F6-A63B-B4C60C987AC3}"/>
          </ac:spMkLst>
        </pc:spChg>
        <pc:picChg chg="add mod ord">
          <ac:chgData name="Roman Zajíc" userId="f70e43e5-3e3e-49c1-aeb2-dadce56dd2d7" providerId="ADAL" clId="{864948D8-18CD-4630-AB69-5F274684B9DE}" dt="2023-03-23T06:02:00.087" v="1694" actId="22"/>
          <ac:picMkLst>
            <pc:docMk/>
            <pc:sldMk cId="4134860588" sldId="4428"/>
            <ac:picMk id="5" creationId="{7DAED84A-67B3-098F-B280-2CEF30E7F280}"/>
          </ac:picMkLst>
        </pc:picChg>
      </pc:sldChg>
      <pc:sldChg chg="addSp delSp modSp new mod modClrScheme chgLayout">
        <pc:chgData name="Roman Zajíc" userId="f70e43e5-3e3e-49c1-aeb2-dadce56dd2d7" providerId="ADAL" clId="{864948D8-18CD-4630-AB69-5F274684B9DE}" dt="2023-03-23T07:52:27.616" v="1899" actId="1076"/>
        <pc:sldMkLst>
          <pc:docMk/>
          <pc:sldMk cId="3553885358" sldId="4429"/>
        </pc:sldMkLst>
        <pc:spChg chg="mod ord">
          <ac:chgData name="Roman Zajíc" userId="f70e43e5-3e3e-49c1-aeb2-dadce56dd2d7" providerId="ADAL" clId="{864948D8-18CD-4630-AB69-5F274684B9DE}" dt="2023-03-23T06:02:37.002" v="1735" actId="113"/>
          <ac:spMkLst>
            <pc:docMk/>
            <pc:sldMk cId="3553885358" sldId="4429"/>
            <ac:spMk id="2" creationId="{3811AF95-B630-1AF0-05F2-83AA1704F2F1}"/>
          </ac:spMkLst>
        </pc:spChg>
        <pc:spChg chg="del mod ord">
          <ac:chgData name="Roman Zajíc" userId="f70e43e5-3e3e-49c1-aeb2-dadce56dd2d7" providerId="ADAL" clId="{864948D8-18CD-4630-AB69-5F274684B9DE}" dt="2023-03-23T06:02:34.305" v="1734" actId="700"/>
          <ac:spMkLst>
            <pc:docMk/>
            <pc:sldMk cId="3553885358" sldId="4429"/>
            <ac:spMk id="3" creationId="{438C5EE7-017D-942A-A53E-F5CCCB8153D6}"/>
          </ac:spMkLst>
        </pc:spChg>
        <pc:spChg chg="add del mod ord">
          <ac:chgData name="Roman Zajíc" userId="f70e43e5-3e3e-49c1-aeb2-dadce56dd2d7" providerId="ADAL" clId="{864948D8-18CD-4630-AB69-5F274684B9DE}" dt="2023-03-23T07:50:36.172" v="1890" actId="478"/>
          <ac:spMkLst>
            <pc:docMk/>
            <pc:sldMk cId="3553885358" sldId="4429"/>
            <ac:spMk id="4" creationId="{76842388-B0E2-82F1-5E13-B51E2011F034}"/>
          </ac:spMkLst>
        </pc:spChg>
        <pc:picChg chg="add mod">
          <ac:chgData name="Roman Zajíc" userId="f70e43e5-3e3e-49c1-aeb2-dadce56dd2d7" providerId="ADAL" clId="{864948D8-18CD-4630-AB69-5F274684B9DE}" dt="2023-03-23T07:52:27.616" v="1899" actId="1076"/>
          <ac:picMkLst>
            <pc:docMk/>
            <pc:sldMk cId="3553885358" sldId="4429"/>
            <ac:picMk id="5" creationId="{94F653F7-2B16-8336-6FC2-B804733D0F6C}"/>
          </ac:picMkLst>
        </pc:picChg>
        <pc:picChg chg="add del mod">
          <ac:chgData name="Roman Zajíc" userId="f70e43e5-3e3e-49c1-aeb2-dadce56dd2d7" providerId="ADAL" clId="{864948D8-18CD-4630-AB69-5F274684B9DE}" dt="2023-03-23T07:50:36.172" v="1890" actId="478"/>
          <ac:picMkLst>
            <pc:docMk/>
            <pc:sldMk cId="3553885358" sldId="4429"/>
            <ac:picMk id="4098" creationId="{DCA7D525-1BE0-2C5D-7FC3-9B52FEB27199}"/>
          </ac:picMkLst>
        </pc:picChg>
      </pc:sldChg>
      <pc:sldChg chg="new del">
        <pc:chgData name="Roman Zajíc" userId="f70e43e5-3e3e-49c1-aeb2-dadce56dd2d7" providerId="ADAL" clId="{864948D8-18CD-4630-AB69-5F274684B9DE}" dt="2023-03-23T07:52:29.940" v="1900" actId="47"/>
        <pc:sldMkLst>
          <pc:docMk/>
          <pc:sldMk cId="2284337899" sldId="4430"/>
        </pc:sldMkLst>
      </pc:sldChg>
      <pc:sldChg chg="addSp modSp new mod ord">
        <pc:chgData name="Roman Zajíc" userId="f70e43e5-3e3e-49c1-aeb2-dadce56dd2d7" providerId="ADAL" clId="{864948D8-18CD-4630-AB69-5F274684B9DE}" dt="2023-03-23T11:51:48.848" v="2859" actId="20577"/>
        <pc:sldMkLst>
          <pc:docMk/>
          <pc:sldMk cId="2828676105" sldId="4431"/>
        </pc:sldMkLst>
        <pc:spChg chg="mod">
          <ac:chgData name="Roman Zajíc" userId="f70e43e5-3e3e-49c1-aeb2-dadce56dd2d7" providerId="ADAL" clId="{864948D8-18CD-4630-AB69-5F274684B9DE}" dt="2023-03-23T11:50:25.568" v="2841" actId="1076"/>
          <ac:spMkLst>
            <pc:docMk/>
            <pc:sldMk cId="2828676105" sldId="4431"/>
            <ac:spMk id="2" creationId="{7D32CD65-1546-5FB5-2F63-81C95A440C7B}"/>
          </ac:spMkLst>
        </pc:spChg>
        <pc:spChg chg="mod">
          <ac:chgData name="Roman Zajíc" userId="f70e43e5-3e3e-49c1-aeb2-dadce56dd2d7" providerId="ADAL" clId="{864948D8-18CD-4630-AB69-5F274684B9DE}" dt="2023-03-23T11:51:48.848" v="2859" actId="20577"/>
          <ac:spMkLst>
            <pc:docMk/>
            <pc:sldMk cId="2828676105" sldId="4431"/>
            <ac:spMk id="3" creationId="{6DA47CE9-6F69-4DDE-E367-1DA655F01889}"/>
          </ac:spMkLst>
        </pc:spChg>
        <pc:picChg chg="add mod">
          <ac:chgData name="Roman Zajíc" userId="f70e43e5-3e3e-49c1-aeb2-dadce56dd2d7" providerId="ADAL" clId="{864948D8-18CD-4630-AB69-5F274684B9DE}" dt="2023-03-23T11:50:12.868" v="2837" actId="404"/>
          <ac:picMkLst>
            <pc:docMk/>
            <pc:sldMk cId="2828676105" sldId="4431"/>
            <ac:picMk id="18434" creationId="{2A73BCCC-452D-4E1B-76A0-6620E0641560}"/>
          </ac:picMkLst>
        </pc:picChg>
        <pc:picChg chg="add mod">
          <ac:chgData name="Roman Zajíc" userId="f70e43e5-3e3e-49c1-aeb2-dadce56dd2d7" providerId="ADAL" clId="{864948D8-18CD-4630-AB69-5F274684B9DE}" dt="2023-03-23T11:50:12.868" v="2837" actId="404"/>
          <ac:picMkLst>
            <pc:docMk/>
            <pc:sldMk cId="2828676105" sldId="4431"/>
            <ac:picMk id="18436" creationId="{FEFFA86D-E016-B42B-D2C7-F22AE12BA132}"/>
          </ac:picMkLst>
        </pc:picChg>
      </pc:sldChg>
      <pc:sldChg chg="add del">
        <pc:chgData name="Roman Zajíc" userId="f70e43e5-3e3e-49c1-aeb2-dadce56dd2d7" providerId="ADAL" clId="{864948D8-18CD-4630-AB69-5F274684B9DE}" dt="2023-03-23T11:51:56.130" v="2861" actId="47"/>
        <pc:sldMkLst>
          <pc:docMk/>
          <pc:sldMk cId="1972397806" sldId="4432"/>
        </pc:sldMkLst>
      </pc:sldChg>
      <pc:sldChg chg="addSp delSp modSp new mod">
        <pc:chgData name="Roman Zajíc" userId="f70e43e5-3e3e-49c1-aeb2-dadce56dd2d7" providerId="ADAL" clId="{864948D8-18CD-4630-AB69-5F274684B9DE}" dt="2023-03-23T08:21:22.922" v="2097" actId="20577"/>
        <pc:sldMkLst>
          <pc:docMk/>
          <pc:sldMk cId="484790998" sldId="4433"/>
        </pc:sldMkLst>
        <pc:spChg chg="mod">
          <ac:chgData name="Roman Zajíc" userId="f70e43e5-3e3e-49c1-aeb2-dadce56dd2d7" providerId="ADAL" clId="{864948D8-18CD-4630-AB69-5F274684B9DE}" dt="2023-03-23T08:21:22.922" v="2097" actId="20577"/>
          <ac:spMkLst>
            <pc:docMk/>
            <pc:sldMk cId="484790998" sldId="4433"/>
            <ac:spMk id="2" creationId="{8585B19D-FFAA-020B-72A8-88A26C722562}"/>
          </ac:spMkLst>
        </pc:spChg>
        <pc:spChg chg="del">
          <ac:chgData name="Roman Zajíc" userId="f70e43e5-3e3e-49c1-aeb2-dadce56dd2d7" providerId="ADAL" clId="{864948D8-18CD-4630-AB69-5F274684B9DE}" dt="2023-03-23T07:41:56.017" v="1801"/>
          <ac:spMkLst>
            <pc:docMk/>
            <pc:sldMk cId="484790998" sldId="4433"/>
            <ac:spMk id="3" creationId="{44801719-F56B-9BD6-8E37-F24B1CC19E99}"/>
          </ac:spMkLst>
        </pc:spChg>
        <pc:picChg chg="add mod">
          <ac:chgData name="Roman Zajíc" userId="f70e43e5-3e3e-49c1-aeb2-dadce56dd2d7" providerId="ADAL" clId="{864948D8-18CD-4630-AB69-5F274684B9DE}" dt="2023-03-23T07:41:56.017" v="1801"/>
          <ac:picMkLst>
            <pc:docMk/>
            <pc:sldMk cId="484790998" sldId="4433"/>
            <ac:picMk id="1026" creationId="{120CC76A-62C9-010E-8D65-A7FD787455F1}"/>
          </ac:picMkLst>
        </pc:picChg>
      </pc:sldChg>
      <pc:sldChg chg="addSp delSp modSp new mod modAnim">
        <pc:chgData name="Roman Zajíc" userId="f70e43e5-3e3e-49c1-aeb2-dadce56dd2d7" providerId="ADAL" clId="{864948D8-18CD-4630-AB69-5F274684B9DE}" dt="2023-03-23T08:08:31.037" v="2083"/>
        <pc:sldMkLst>
          <pc:docMk/>
          <pc:sldMk cId="4219589706" sldId="4434"/>
        </pc:sldMkLst>
        <pc:spChg chg="mod">
          <ac:chgData name="Roman Zajíc" userId="f70e43e5-3e3e-49c1-aeb2-dadce56dd2d7" providerId="ADAL" clId="{864948D8-18CD-4630-AB69-5F274684B9DE}" dt="2023-03-23T08:03:13.520" v="2000" actId="20577"/>
          <ac:spMkLst>
            <pc:docMk/>
            <pc:sldMk cId="4219589706" sldId="4434"/>
            <ac:spMk id="2" creationId="{42B7832D-F5A8-11CE-A1EB-407F0E0033E9}"/>
          </ac:spMkLst>
        </pc:spChg>
        <pc:spChg chg="del">
          <ac:chgData name="Roman Zajíc" userId="f70e43e5-3e3e-49c1-aeb2-dadce56dd2d7" providerId="ADAL" clId="{864948D8-18CD-4630-AB69-5F274684B9DE}" dt="2023-03-23T08:03:01.439" v="1961"/>
          <ac:spMkLst>
            <pc:docMk/>
            <pc:sldMk cId="4219589706" sldId="4434"/>
            <ac:spMk id="3" creationId="{7C736123-1FE3-B793-264D-DD2CBA615FEF}"/>
          </ac:spMkLst>
        </pc:spChg>
        <pc:picChg chg="add mod">
          <ac:chgData name="Roman Zajíc" userId="f70e43e5-3e3e-49c1-aeb2-dadce56dd2d7" providerId="ADAL" clId="{864948D8-18CD-4630-AB69-5F274684B9DE}" dt="2023-03-23T08:08:24.913" v="2081" actId="1076"/>
          <ac:picMkLst>
            <pc:docMk/>
            <pc:sldMk cId="4219589706" sldId="4434"/>
            <ac:picMk id="6146" creationId="{6CC3751F-ABB1-6C1E-E125-FA7F53A95251}"/>
          </ac:picMkLst>
        </pc:picChg>
        <pc:picChg chg="add mod">
          <ac:chgData name="Roman Zajíc" userId="f70e43e5-3e3e-49c1-aeb2-dadce56dd2d7" providerId="ADAL" clId="{864948D8-18CD-4630-AB69-5F274684B9DE}" dt="2023-03-23T08:08:24.913" v="2081" actId="1076"/>
          <ac:picMkLst>
            <pc:docMk/>
            <pc:sldMk cId="4219589706" sldId="4434"/>
            <ac:picMk id="6148" creationId="{735FF4DD-39C1-4E0B-A8B5-ABC428308F7D}"/>
          </ac:picMkLst>
        </pc:picChg>
      </pc:sldChg>
      <pc:sldChg chg="add">
        <pc:chgData name="Roman Zajíc" userId="f70e43e5-3e3e-49c1-aeb2-dadce56dd2d7" providerId="ADAL" clId="{864948D8-18CD-4630-AB69-5F274684B9DE}" dt="2023-03-23T08:09:42.643" v="2084"/>
        <pc:sldMkLst>
          <pc:docMk/>
          <pc:sldMk cId="4052851237" sldId="4435"/>
        </pc:sldMkLst>
      </pc:sldChg>
      <pc:sldChg chg="addSp delSp modSp new mod modAnim">
        <pc:chgData name="Roman Zajíc" userId="f70e43e5-3e3e-49c1-aeb2-dadce56dd2d7" providerId="ADAL" clId="{864948D8-18CD-4630-AB69-5F274684B9DE}" dt="2023-03-23T08:53:54.070" v="2499"/>
        <pc:sldMkLst>
          <pc:docMk/>
          <pc:sldMk cId="3719242597" sldId="4436"/>
        </pc:sldMkLst>
        <pc:spChg chg="mod">
          <ac:chgData name="Roman Zajíc" userId="f70e43e5-3e3e-49c1-aeb2-dadce56dd2d7" providerId="ADAL" clId="{864948D8-18CD-4630-AB69-5F274684B9DE}" dt="2023-03-23T08:53:13.026" v="2496" actId="20577"/>
          <ac:spMkLst>
            <pc:docMk/>
            <pc:sldMk cId="3719242597" sldId="4436"/>
            <ac:spMk id="2" creationId="{7C669E02-B89D-D1C6-A9EB-B4E69B797201}"/>
          </ac:spMkLst>
        </pc:spChg>
        <pc:spChg chg="del">
          <ac:chgData name="Roman Zajíc" userId="f70e43e5-3e3e-49c1-aeb2-dadce56dd2d7" providerId="ADAL" clId="{864948D8-18CD-4630-AB69-5F274684B9DE}" dt="2023-03-23T08:53:54.070" v="2499"/>
          <ac:spMkLst>
            <pc:docMk/>
            <pc:sldMk cId="3719242597" sldId="4436"/>
            <ac:spMk id="3" creationId="{5C0B986E-9B1E-D085-7570-05BC8AD67A7B}"/>
          </ac:spMkLst>
        </pc:spChg>
        <pc:picChg chg="add mod">
          <ac:chgData name="Roman Zajíc" userId="f70e43e5-3e3e-49c1-aeb2-dadce56dd2d7" providerId="ADAL" clId="{864948D8-18CD-4630-AB69-5F274684B9DE}" dt="2023-03-23T08:53:54.070" v="2499"/>
          <ac:picMkLst>
            <pc:docMk/>
            <pc:sldMk cId="3719242597" sldId="4436"/>
            <ac:picMk id="4" creationId="{620A9BEA-0E08-39B5-F483-BD2D7801AB49}"/>
          </ac:picMkLst>
        </pc:picChg>
      </pc:sldChg>
      <pc:sldChg chg="new del">
        <pc:chgData name="Roman Zajíc" userId="f70e43e5-3e3e-49c1-aeb2-dadce56dd2d7" providerId="ADAL" clId="{864948D8-18CD-4630-AB69-5F274684B9DE}" dt="2023-03-23T11:51:33.491" v="2855" actId="47"/>
        <pc:sldMkLst>
          <pc:docMk/>
          <pc:sldMk cId="148095836" sldId="4437"/>
        </pc:sldMkLst>
      </pc:sldChg>
      <pc:sldChg chg="addSp delSp modSp add">
        <pc:chgData name="Roman Zajíc" userId="f70e43e5-3e3e-49c1-aeb2-dadce56dd2d7" providerId="ADAL" clId="{864948D8-18CD-4630-AB69-5F274684B9DE}" dt="2023-03-23T11:52:50.888" v="2874" actId="14100"/>
        <pc:sldMkLst>
          <pc:docMk/>
          <pc:sldMk cId="2630912472" sldId="4437"/>
        </pc:sldMkLst>
        <pc:picChg chg="add mod">
          <ac:chgData name="Roman Zajíc" userId="f70e43e5-3e3e-49c1-aeb2-dadce56dd2d7" providerId="ADAL" clId="{864948D8-18CD-4630-AB69-5F274684B9DE}" dt="2023-03-23T11:52:17.220" v="2867" actId="1076"/>
          <ac:picMkLst>
            <pc:docMk/>
            <pc:sldMk cId="2630912472" sldId="4437"/>
            <ac:picMk id="2050" creationId="{F507B459-2823-365D-8A6F-CB63054BA259}"/>
          </ac:picMkLst>
        </pc:picChg>
        <pc:picChg chg="add mod">
          <ac:chgData name="Roman Zajíc" userId="f70e43e5-3e3e-49c1-aeb2-dadce56dd2d7" providerId="ADAL" clId="{864948D8-18CD-4630-AB69-5F274684B9DE}" dt="2023-03-23T11:52:50.888" v="2874" actId="14100"/>
          <ac:picMkLst>
            <pc:docMk/>
            <pc:sldMk cId="2630912472" sldId="4437"/>
            <ac:picMk id="2052" creationId="{05E3B806-1AEF-BC19-DA2C-24C80ACD3C7E}"/>
          </ac:picMkLst>
        </pc:picChg>
        <pc:picChg chg="del">
          <ac:chgData name="Roman Zajíc" userId="f70e43e5-3e3e-49c1-aeb2-dadce56dd2d7" providerId="ADAL" clId="{864948D8-18CD-4630-AB69-5F274684B9DE}" dt="2023-03-23T11:52:01.879" v="2862" actId="478"/>
          <ac:picMkLst>
            <pc:docMk/>
            <pc:sldMk cId="2630912472" sldId="4437"/>
            <ac:picMk id="18434" creationId="{2A73BCCC-452D-4E1B-76A0-6620E0641560}"/>
          </ac:picMkLst>
        </pc:picChg>
        <pc:picChg chg="del">
          <ac:chgData name="Roman Zajíc" userId="f70e43e5-3e3e-49c1-aeb2-dadce56dd2d7" providerId="ADAL" clId="{864948D8-18CD-4630-AB69-5F274684B9DE}" dt="2023-03-23T11:52:01.879" v="2862" actId="478"/>
          <ac:picMkLst>
            <pc:docMk/>
            <pc:sldMk cId="2630912472" sldId="4437"/>
            <ac:picMk id="18436" creationId="{FEFFA86D-E016-B42B-D2C7-F22AE12BA132}"/>
          </ac:picMkLst>
        </pc:picChg>
      </pc:sldChg>
      <pc:sldChg chg="addSp delSp modSp new del mod">
        <pc:chgData name="Roman Zajíc" userId="f70e43e5-3e3e-49c1-aeb2-dadce56dd2d7" providerId="ADAL" clId="{864948D8-18CD-4630-AB69-5F274684B9DE}" dt="2023-03-23T11:23:50.156" v="2802" actId="47"/>
        <pc:sldMkLst>
          <pc:docMk/>
          <pc:sldMk cId="2874503128" sldId="4437"/>
        </pc:sldMkLst>
        <pc:spChg chg="mod">
          <ac:chgData name="Roman Zajíc" userId="f70e43e5-3e3e-49c1-aeb2-dadce56dd2d7" providerId="ADAL" clId="{864948D8-18CD-4630-AB69-5F274684B9DE}" dt="2023-03-23T11:17:20.300" v="2800" actId="20577"/>
          <ac:spMkLst>
            <pc:docMk/>
            <pc:sldMk cId="2874503128" sldId="4437"/>
            <ac:spMk id="2" creationId="{5FF2EF4D-2678-815C-A89B-AC79AA71EEFD}"/>
          </ac:spMkLst>
        </pc:spChg>
        <pc:spChg chg="del">
          <ac:chgData name="Roman Zajíc" userId="f70e43e5-3e3e-49c1-aeb2-dadce56dd2d7" providerId="ADAL" clId="{864948D8-18CD-4630-AB69-5F274684B9DE}" dt="2023-03-23T11:17:21.979" v="2801"/>
          <ac:spMkLst>
            <pc:docMk/>
            <pc:sldMk cId="2874503128" sldId="4437"/>
            <ac:spMk id="3" creationId="{E6662D88-0536-76A1-1639-F142E61B9457}"/>
          </ac:spMkLst>
        </pc:spChg>
        <pc:picChg chg="add mod">
          <ac:chgData name="Roman Zajíc" userId="f70e43e5-3e3e-49c1-aeb2-dadce56dd2d7" providerId="ADAL" clId="{864948D8-18CD-4630-AB69-5F274684B9DE}" dt="2023-03-23T11:17:21.979" v="2801"/>
          <ac:picMkLst>
            <pc:docMk/>
            <pc:sldMk cId="2874503128" sldId="4437"/>
            <ac:picMk id="1026" creationId="{D8A90545-7AB9-2300-3E39-515EBCA73888}"/>
          </ac:picMkLst>
        </pc:picChg>
      </pc:sldChg>
      <pc:sldMasterChg chg="delSldLayout">
        <pc:chgData name="Roman Zajíc" userId="f70e43e5-3e3e-49c1-aeb2-dadce56dd2d7" providerId="ADAL" clId="{864948D8-18CD-4630-AB69-5F274684B9DE}" dt="2023-03-23T08:04:15.088" v="2004" actId="47"/>
        <pc:sldMasterMkLst>
          <pc:docMk/>
          <pc:sldMasterMk cId="1160724814" sldId="2147483648"/>
        </pc:sldMasterMkLst>
        <pc:sldLayoutChg chg="del">
          <pc:chgData name="Roman Zajíc" userId="f70e43e5-3e3e-49c1-aeb2-dadce56dd2d7" providerId="ADAL" clId="{864948D8-18CD-4630-AB69-5F274684B9DE}" dt="2023-03-23T08:04:15.088" v="2004" actId="47"/>
          <pc:sldLayoutMkLst>
            <pc:docMk/>
            <pc:sldMasterMk cId="1160724814" sldId="2147483648"/>
            <pc:sldLayoutMk cId="2478079125" sldId="2147483662"/>
          </pc:sldLayoutMkLst>
        </pc:sldLayoutChg>
      </pc:sldMasterChg>
    </pc:docChg>
  </pc:docChgLst>
  <pc:docChgLst>
    <pc:chgData name="Roman Zajíc" userId="f70e43e5-3e3e-49c1-aeb2-dadce56dd2d7" providerId="ADAL" clId="{2CD6752B-D9DD-4D17-AF78-FD53D1774159}"/>
    <pc:docChg chg="custSel addSld delSld modSld">
      <pc:chgData name="Roman Zajíc" userId="f70e43e5-3e3e-49c1-aeb2-dadce56dd2d7" providerId="ADAL" clId="{2CD6752B-D9DD-4D17-AF78-FD53D1774159}" dt="2021-04-06T09:01:05.101" v="102" actId="2696"/>
      <pc:docMkLst>
        <pc:docMk/>
      </pc:docMkLst>
      <pc:sldChg chg="modSp mod">
        <pc:chgData name="Roman Zajíc" userId="f70e43e5-3e3e-49c1-aeb2-dadce56dd2d7" providerId="ADAL" clId="{2CD6752B-D9DD-4D17-AF78-FD53D1774159}" dt="2021-04-01T07:16:08.292" v="88" actId="20577"/>
        <pc:sldMkLst>
          <pc:docMk/>
          <pc:sldMk cId="3136767216" sldId="256"/>
        </pc:sldMkLst>
        <pc:spChg chg="mod">
          <ac:chgData name="Roman Zajíc" userId="f70e43e5-3e3e-49c1-aeb2-dadce56dd2d7" providerId="ADAL" clId="{2CD6752B-D9DD-4D17-AF78-FD53D1774159}" dt="2021-04-01T07:16:08.292" v="88" actId="20577"/>
          <ac:spMkLst>
            <pc:docMk/>
            <pc:sldMk cId="3136767216" sldId="256"/>
            <ac:spMk id="2" creationId="{94B19DBC-55E7-49F2-8FB4-298CBDC03317}"/>
          </ac:spMkLst>
        </pc:spChg>
        <pc:spChg chg="mod">
          <ac:chgData name="Roman Zajíc" userId="f70e43e5-3e3e-49c1-aeb2-dadce56dd2d7" providerId="ADAL" clId="{2CD6752B-D9DD-4D17-AF78-FD53D1774159}" dt="2021-04-01T06:24:23.493" v="52" actId="20577"/>
          <ac:spMkLst>
            <pc:docMk/>
            <pc:sldMk cId="3136767216" sldId="256"/>
            <ac:spMk id="3" creationId="{C5F9D0B1-4E7A-4765-8B27-801D56CD9D5A}"/>
          </ac:spMkLst>
        </pc:spChg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1324272519" sldId="257"/>
        </pc:sldMkLst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3052702068" sldId="258"/>
        </pc:sldMkLst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2406306533" sldId="259"/>
        </pc:sldMkLst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283631705" sldId="260"/>
        </pc:sldMkLst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1394188445" sldId="261"/>
        </pc:sldMkLst>
      </pc:sldChg>
      <pc:sldChg chg="modSp del mod">
        <pc:chgData name="Roman Zajíc" userId="f70e43e5-3e3e-49c1-aeb2-dadce56dd2d7" providerId="ADAL" clId="{2CD6752B-D9DD-4D17-AF78-FD53D1774159}" dt="2021-04-06T09:01:05.101" v="102" actId="2696"/>
        <pc:sldMkLst>
          <pc:docMk/>
          <pc:sldMk cId="3525495746" sldId="262"/>
        </pc:sldMkLst>
        <pc:spChg chg="mod">
          <ac:chgData name="Roman Zajíc" userId="f70e43e5-3e3e-49c1-aeb2-dadce56dd2d7" providerId="ADAL" clId="{2CD6752B-D9DD-4D17-AF78-FD53D1774159}" dt="2021-04-01T06:23:57.741" v="6" actId="20577"/>
          <ac:spMkLst>
            <pc:docMk/>
            <pc:sldMk cId="3525495746" sldId="262"/>
            <ac:spMk id="2" creationId="{AA5395E5-093D-4958-97D3-B84C760700BD}"/>
          </ac:spMkLst>
        </pc:spChg>
        <pc:spChg chg="mod">
          <ac:chgData name="Roman Zajíc" userId="f70e43e5-3e3e-49c1-aeb2-dadce56dd2d7" providerId="ADAL" clId="{2CD6752B-D9DD-4D17-AF78-FD53D1774159}" dt="2021-04-01T06:24:00.762" v="7" actId="20577"/>
          <ac:spMkLst>
            <pc:docMk/>
            <pc:sldMk cId="3525495746" sldId="262"/>
            <ac:spMk id="3" creationId="{27DAE666-1E1E-4A4B-A745-410649D9C69F}"/>
          </ac:spMkLst>
        </pc:spChg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1074118719" sldId="263"/>
        </pc:sldMkLst>
      </pc:sldChg>
      <pc:sldChg chg="modSp add mod">
        <pc:chgData name="Roman Zajíc" userId="f70e43e5-3e3e-49c1-aeb2-dadce56dd2d7" providerId="ADAL" clId="{2CD6752B-D9DD-4D17-AF78-FD53D1774159}" dt="2021-04-06T09:00:52.078" v="98" actId="20577"/>
        <pc:sldMkLst>
          <pc:docMk/>
          <pc:sldMk cId="4268492373" sldId="263"/>
        </pc:sldMkLst>
        <pc:spChg chg="mod">
          <ac:chgData name="Roman Zajíc" userId="f70e43e5-3e3e-49c1-aeb2-dadce56dd2d7" providerId="ADAL" clId="{2CD6752B-D9DD-4D17-AF78-FD53D1774159}" dt="2021-04-06T09:00:52.078" v="98" actId="20577"/>
          <ac:spMkLst>
            <pc:docMk/>
            <pc:sldMk cId="4268492373" sldId="263"/>
            <ac:spMk id="3" creationId="{C2281EB0-6AD6-496C-8C2C-336DADAEBE59}"/>
          </ac:spMkLst>
        </pc:spChg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240659280" sldId="264"/>
        </pc:sldMkLst>
      </pc:sldChg>
      <pc:sldChg chg="modSp add mod">
        <pc:chgData name="Roman Zajíc" userId="f70e43e5-3e3e-49c1-aeb2-dadce56dd2d7" providerId="ADAL" clId="{2CD6752B-D9DD-4D17-AF78-FD53D1774159}" dt="2021-04-06T09:00:54.346" v="99" actId="20577"/>
        <pc:sldMkLst>
          <pc:docMk/>
          <pc:sldMk cId="2207294753" sldId="264"/>
        </pc:sldMkLst>
        <pc:spChg chg="mod">
          <ac:chgData name="Roman Zajíc" userId="f70e43e5-3e3e-49c1-aeb2-dadce56dd2d7" providerId="ADAL" clId="{2CD6752B-D9DD-4D17-AF78-FD53D1774159}" dt="2021-04-06T09:00:54.346" v="99" actId="20577"/>
          <ac:spMkLst>
            <pc:docMk/>
            <pc:sldMk cId="2207294753" sldId="264"/>
            <ac:spMk id="3" creationId="{C2281EB0-6AD6-496C-8C2C-336DADAEBE59}"/>
          </ac:spMkLst>
        </pc:spChg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3137745206" sldId="265"/>
        </pc:sldMkLst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2588569437" sldId="266"/>
        </pc:sldMkLst>
      </pc:sldChg>
      <pc:sldChg chg="modSp add mod">
        <pc:chgData name="Roman Zajíc" userId="f70e43e5-3e3e-49c1-aeb2-dadce56dd2d7" providerId="ADAL" clId="{2CD6752B-D9DD-4D17-AF78-FD53D1774159}" dt="2021-04-06T09:01:01.258" v="101" actId="20577"/>
        <pc:sldMkLst>
          <pc:docMk/>
          <pc:sldMk cId="2875715651" sldId="267"/>
        </pc:sldMkLst>
        <pc:spChg chg="mod">
          <ac:chgData name="Roman Zajíc" userId="f70e43e5-3e3e-49c1-aeb2-dadce56dd2d7" providerId="ADAL" clId="{2CD6752B-D9DD-4D17-AF78-FD53D1774159}" dt="2021-04-06T09:01:01.258" v="101" actId="20577"/>
          <ac:spMkLst>
            <pc:docMk/>
            <pc:sldMk cId="2875715651" sldId="267"/>
            <ac:spMk id="3" creationId="{C2281EB0-6AD6-496C-8C2C-336DADAEBE59}"/>
          </ac:spMkLst>
        </pc:spChg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3244758855" sldId="267"/>
        </pc:sldMkLst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2491377771" sldId="268"/>
        </pc:sldMkLst>
      </pc:sldChg>
      <pc:sldChg chg="modSp add mod">
        <pc:chgData name="Roman Zajíc" userId="f70e43e5-3e3e-49c1-aeb2-dadce56dd2d7" providerId="ADAL" clId="{2CD6752B-D9DD-4D17-AF78-FD53D1774159}" dt="2021-04-06T09:00:49.180" v="97" actId="20577"/>
        <pc:sldMkLst>
          <pc:docMk/>
          <pc:sldMk cId="3432061072" sldId="268"/>
        </pc:sldMkLst>
        <pc:spChg chg="mod">
          <ac:chgData name="Roman Zajíc" userId="f70e43e5-3e3e-49c1-aeb2-dadce56dd2d7" providerId="ADAL" clId="{2CD6752B-D9DD-4D17-AF78-FD53D1774159}" dt="2021-04-06T09:00:49.180" v="97" actId="20577"/>
          <ac:spMkLst>
            <pc:docMk/>
            <pc:sldMk cId="3432061072" sldId="268"/>
            <ac:spMk id="3" creationId="{27DAE666-1E1E-4A4B-A745-410649D9C69F}"/>
          </ac:spMkLst>
        </pc:spChg>
        <pc:spChg chg="mod">
          <ac:chgData name="Roman Zajíc" userId="f70e43e5-3e3e-49c1-aeb2-dadce56dd2d7" providerId="ADAL" clId="{2CD6752B-D9DD-4D17-AF78-FD53D1774159}" dt="2021-04-06T09:00:44.696" v="93" actId="20577"/>
          <ac:spMkLst>
            <pc:docMk/>
            <pc:sldMk cId="3432061072" sldId="268"/>
            <ac:spMk id="5" creationId="{DCF9D807-C9A5-4A2E-B767-FE4FD4463195}"/>
          </ac:spMkLst>
        </pc:spChg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3833804983" sldId="269"/>
        </pc:sldMkLst>
      </pc:sldChg>
      <pc:sldChg chg="add del">
        <pc:chgData name="Roman Zajíc" userId="f70e43e5-3e3e-49c1-aeb2-dadce56dd2d7" providerId="ADAL" clId="{2CD6752B-D9DD-4D17-AF78-FD53D1774159}" dt="2021-04-06T09:00:58.209" v="100" actId="2696"/>
        <pc:sldMkLst>
          <pc:docMk/>
          <pc:sldMk cId="3876669498" sldId="269"/>
        </pc:sldMkLst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2893982817" sldId="270"/>
        </pc:sldMkLst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301382475" sldId="271"/>
        </pc:sldMkLst>
      </pc:sldChg>
      <pc:sldChg chg="del">
        <pc:chgData name="Roman Zajíc" userId="f70e43e5-3e3e-49c1-aeb2-dadce56dd2d7" providerId="ADAL" clId="{2CD6752B-D9DD-4D17-AF78-FD53D1774159}" dt="2021-04-01T06:23:50.945" v="0" actId="47"/>
        <pc:sldMkLst>
          <pc:docMk/>
          <pc:sldMk cId="1016610380" sldId="272"/>
        </pc:sldMkLst>
      </pc:sldChg>
    </pc:docChg>
  </pc:docChgLst>
  <pc:docChgLst>
    <pc:chgData name="Roman Zajíc" userId="f70e43e5-3e3e-49c1-aeb2-dadce56dd2d7" providerId="ADAL" clId="{88C27BCC-0C8E-48DD-8769-CD023BF63D49}"/>
    <pc:docChg chg="undo custSel addSld delSld modSld">
      <pc:chgData name="Roman Zajíc" userId="f70e43e5-3e3e-49c1-aeb2-dadce56dd2d7" providerId="ADAL" clId="{88C27BCC-0C8E-48DD-8769-CD023BF63D49}" dt="2022-02-02T12:55:05.396" v="70" actId="47"/>
      <pc:docMkLst>
        <pc:docMk/>
      </pc:docMkLst>
      <pc:sldChg chg="add del">
        <pc:chgData name="Roman Zajíc" userId="f70e43e5-3e3e-49c1-aeb2-dadce56dd2d7" providerId="ADAL" clId="{88C27BCC-0C8E-48DD-8769-CD023BF63D49}" dt="2022-02-02T12:55:05.396" v="70" actId="47"/>
        <pc:sldMkLst>
          <pc:docMk/>
          <pc:sldMk cId="4268492373" sldId="263"/>
        </pc:sldMkLst>
      </pc:sldChg>
      <pc:sldChg chg="modSp mod">
        <pc:chgData name="Roman Zajíc" userId="f70e43e5-3e3e-49c1-aeb2-dadce56dd2d7" providerId="ADAL" clId="{88C27BCC-0C8E-48DD-8769-CD023BF63D49}" dt="2022-02-02T12:55:05.247" v="69" actId="20577"/>
        <pc:sldMkLst>
          <pc:docMk/>
          <pc:sldMk cId="1716228912" sldId="269"/>
        </pc:sldMkLst>
        <pc:spChg chg="mod">
          <ac:chgData name="Roman Zajíc" userId="f70e43e5-3e3e-49c1-aeb2-dadce56dd2d7" providerId="ADAL" clId="{88C27BCC-0C8E-48DD-8769-CD023BF63D49}" dt="2022-02-02T12:55:04.940" v="67" actId="20577"/>
          <ac:spMkLst>
            <pc:docMk/>
            <pc:sldMk cId="1716228912" sldId="269"/>
            <ac:spMk id="2" creationId="{94B19DBC-55E7-49F2-8FB4-298CBDC03317}"/>
          </ac:spMkLst>
        </pc:spChg>
        <pc:spChg chg="mod">
          <ac:chgData name="Roman Zajíc" userId="f70e43e5-3e3e-49c1-aeb2-dadce56dd2d7" providerId="ADAL" clId="{88C27BCC-0C8E-48DD-8769-CD023BF63D49}" dt="2022-02-02T12:55:04.421" v="64" actId="6549"/>
          <ac:spMkLst>
            <pc:docMk/>
            <pc:sldMk cId="1716228912" sldId="269"/>
            <ac:spMk id="3" creationId="{C5F9D0B1-4E7A-4765-8B27-801D56CD9D5A}"/>
          </ac:spMkLst>
        </pc:spChg>
        <pc:spChg chg="mod">
          <ac:chgData name="Roman Zajíc" userId="f70e43e5-3e3e-49c1-aeb2-dadce56dd2d7" providerId="ADAL" clId="{88C27BCC-0C8E-48DD-8769-CD023BF63D49}" dt="2022-02-02T12:55:05.247" v="69" actId="20577"/>
          <ac:spMkLst>
            <pc:docMk/>
            <pc:sldMk cId="1716228912" sldId="269"/>
            <ac:spMk id="4" creationId="{7573DA81-9BAB-4574-9674-A764009BF7E9}"/>
          </ac:spMkLst>
        </pc:spChg>
      </pc:sldChg>
      <pc:sldChg chg="add del">
        <pc:chgData name="Roman Zajíc" userId="f70e43e5-3e3e-49c1-aeb2-dadce56dd2d7" providerId="ADAL" clId="{88C27BCC-0C8E-48DD-8769-CD023BF63D49}" dt="2022-02-02T12:55:05.396" v="70" actId="47"/>
        <pc:sldMkLst>
          <pc:docMk/>
          <pc:sldMk cId="2992385501" sldId="271"/>
        </pc:sldMkLst>
      </pc:sldChg>
      <pc:sldChg chg="add del">
        <pc:chgData name="Roman Zajíc" userId="f70e43e5-3e3e-49c1-aeb2-dadce56dd2d7" providerId="ADAL" clId="{88C27BCC-0C8E-48DD-8769-CD023BF63D49}" dt="2022-02-02T12:55:05.396" v="70" actId="47"/>
        <pc:sldMkLst>
          <pc:docMk/>
          <pc:sldMk cId="3701992297" sldId="272"/>
        </pc:sldMkLst>
      </pc:sldChg>
      <pc:sldChg chg="add del">
        <pc:chgData name="Roman Zajíc" userId="f70e43e5-3e3e-49c1-aeb2-dadce56dd2d7" providerId="ADAL" clId="{88C27BCC-0C8E-48DD-8769-CD023BF63D49}" dt="2022-02-02T12:55:05.396" v="70" actId="47"/>
        <pc:sldMkLst>
          <pc:docMk/>
          <pc:sldMk cId="850700016" sldId="273"/>
        </pc:sldMkLst>
      </pc:sldChg>
      <pc:sldChg chg="add del">
        <pc:chgData name="Roman Zajíc" userId="f70e43e5-3e3e-49c1-aeb2-dadce56dd2d7" providerId="ADAL" clId="{88C27BCC-0C8E-48DD-8769-CD023BF63D49}" dt="2022-02-02T12:55:05.396" v="70" actId="47"/>
        <pc:sldMkLst>
          <pc:docMk/>
          <pc:sldMk cId="611391697" sldId="276"/>
        </pc:sldMkLst>
      </pc:sldChg>
      <pc:sldChg chg="new del">
        <pc:chgData name="Roman Zajíc" userId="f70e43e5-3e3e-49c1-aeb2-dadce56dd2d7" providerId="ADAL" clId="{88C27BCC-0C8E-48DD-8769-CD023BF63D49}" dt="2022-02-02T12:55:02.444" v="59" actId="680"/>
        <pc:sldMkLst>
          <pc:docMk/>
          <pc:sldMk cId="762800786" sldId="276"/>
        </pc:sldMkLst>
      </pc:sldChg>
    </pc:docChg>
  </pc:docChgLst>
  <pc:docChgLst>
    <pc:chgData name="Roman Zajíc" userId="f70e43e5-3e3e-49c1-aeb2-dadce56dd2d7" providerId="ADAL" clId="{431F8091-420F-4C7A-A421-446102321294}"/>
    <pc:docChg chg="custSel addSld delSld modSld">
      <pc:chgData name="Roman Zajíc" userId="f70e43e5-3e3e-49c1-aeb2-dadce56dd2d7" providerId="ADAL" clId="{431F8091-420F-4C7A-A421-446102321294}" dt="2023-10-31T13:48:23.806" v="174" actId="20577"/>
      <pc:docMkLst>
        <pc:docMk/>
      </pc:docMkLst>
      <pc:sldChg chg="add">
        <pc:chgData name="Roman Zajíc" userId="f70e43e5-3e3e-49c1-aeb2-dadce56dd2d7" providerId="ADAL" clId="{431F8091-420F-4C7A-A421-446102321294}" dt="2023-10-31T13:42:18.115" v="141"/>
        <pc:sldMkLst>
          <pc:docMk/>
          <pc:sldMk cId="2807611689" sldId="257"/>
        </pc:sldMkLst>
      </pc:sldChg>
      <pc:sldChg chg="add">
        <pc:chgData name="Roman Zajíc" userId="f70e43e5-3e3e-49c1-aeb2-dadce56dd2d7" providerId="ADAL" clId="{431F8091-420F-4C7A-A421-446102321294}" dt="2023-10-31T13:42:29.115" v="142"/>
        <pc:sldMkLst>
          <pc:docMk/>
          <pc:sldMk cId="3729294281" sldId="259"/>
        </pc:sldMkLst>
      </pc:sldChg>
      <pc:sldChg chg="add">
        <pc:chgData name="Roman Zajíc" userId="f70e43e5-3e3e-49c1-aeb2-dadce56dd2d7" providerId="ADAL" clId="{431F8091-420F-4C7A-A421-446102321294}" dt="2023-10-31T13:42:40.259" v="143"/>
        <pc:sldMkLst>
          <pc:docMk/>
          <pc:sldMk cId="353698835" sldId="260"/>
        </pc:sldMkLst>
      </pc:sldChg>
      <pc:sldChg chg="modSp add mod">
        <pc:chgData name="Roman Zajíc" userId="f70e43e5-3e3e-49c1-aeb2-dadce56dd2d7" providerId="ADAL" clId="{431F8091-420F-4C7A-A421-446102321294}" dt="2023-10-31T13:41:57.727" v="140" actId="27636"/>
        <pc:sldMkLst>
          <pc:docMk/>
          <pc:sldMk cId="3383529022" sldId="263"/>
        </pc:sldMkLst>
        <pc:spChg chg="mod">
          <ac:chgData name="Roman Zajíc" userId="f70e43e5-3e3e-49c1-aeb2-dadce56dd2d7" providerId="ADAL" clId="{431F8091-420F-4C7A-A421-446102321294}" dt="2023-10-31T13:41:57.727" v="140" actId="27636"/>
          <ac:spMkLst>
            <pc:docMk/>
            <pc:sldMk cId="3383529022" sldId="263"/>
            <ac:spMk id="5" creationId="{C1630B59-72A7-4F15-BBDE-5B48632339BA}"/>
          </ac:spMkLst>
        </pc:spChg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1577281283" sldId="270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3342685586" sldId="272"/>
        </pc:sldMkLst>
      </pc:sldChg>
      <pc:sldChg chg="del">
        <pc:chgData name="Roman Zajíc" userId="f70e43e5-3e3e-49c1-aeb2-dadce56dd2d7" providerId="ADAL" clId="{431F8091-420F-4C7A-A421-446102321294}" dt="2023-10-31T13:38:48.586" v="55" actId="47"/>
        <pc:sldMkLst>
          <pc:docMk/>
          <pc:sldMk cId="424284221" sldId="273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2356536043" sldId="274"/>
        </pc:sldMkLst>
      </pc:sldChg>
      <pc:sldChg chg="modSp mod">
        <pc:chgData name="Roman Zajíc" userId="f70e43e5-3e3e-49c1-aeb2-dadce56dd2d7" providerId="ADAL" clId="{431F8091-420F-4C7A-A421-446102321294}" dt="2023-10-31T13:39:06.658" v="87" actId="27636"/>
        <pc:sldMkLst>
          <pc:docMk/>
          <pc:sldMk cId="3540321814" sldId="276"/>
        </pc:sldMkLst>
        <pc:spChg chg="mod">
          <ac:chgData name="Roman Zajíc" userId="f70e43e5-3e3e-49c1-aeb2-dadce56dd2d7" providerId="ADAL" clId="{431F8091-420F-4C7A-A421-446102321294}" dt="2023-10-31T13:38:21.472" v="9" actId="20577"/>
          <ac:spMkLst>
            <pc:docMk/>
            <pc:sldMk cId="3540321814" sldId="276"/>
            <ac:spMk id="5" creationId="{047E6A16-DE6E-5734-3CAB-802E56D9CF46}"/>
          </ac:spMkLst>
        </pc:spChg>
        <pc:spChg chg="mod">
          <ac:chgData name="Roman Zajíc" userId="f70e43e5-3e3e-49c1-aeb2-dadce56dd2d7" providerId="ADAL" clId="{431F8091-420F-4C7A-A421-446102321294}" dt="2023-10-31T13:39:06.658" v="87" actId="27636"/>
          <ac:spMkLst>
            <pc:docMk/>
            <pc:sldMk cId="3540321814" sldId="276"/>
            <ac:spMk id="6" creationId="{BC48BB1A-050B-BF2B-2ED9-F54AAC9C68A1}"/>
          </ac:spMkLst>
        </pc:spChg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3730593547" sldId="277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1004466176" sldId="278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3084930817" sldId="302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2202508278" sldId="303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2861194442" sldId="304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3745081940" sldId="305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172548148" sldId="306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80016066" sldId="310"/>
        </pc:sldMkLst>
      </pc:sldChg>
      <pc:sldChg chg="del">
        <pc:chgData name="Roman Zajíc" userId="f70e43e5-3e3e-49c1-aeb2-dadce56dd2d7" providerId="ADAL" clId="{431F8091-420F-4C7A-A421-446102321294}" dt="2023-10-31T13:39:24.471" v="88" actId="47"/>
        <pc:sldMkLst>
          <pc:docMk/>
          <pc:sldMk cId="1232775425" sldId="374"/>
        </pc:sldMkLst>
      </pc:sldChg>
      <pc:sldChg chg="addSp delSp modSp new modAnim">
        <pc:chgData name="Roman Zajíc" userId="f70e43e5-3e3e-49c1-aeb2-dadce56dd2d7" providerId="ADAL" clId="{431F8091-420F-4C7A-A421-446102321294}" dt="2023-10-31T13:41:36.960" v="138" actId="20577"/>
        <pc:sldMkLst>
          <pc:docMk/>
          <pc:sldMk cId="1740401652" sldId="2475"/>
        </pc:sldMkLst>
        <pc:spChg chg="del">
          <ac:chgData name="Roman Zajíc" userId="f70e43e5-3e3e-49c1-aeb2-dadce56dd2d7" providerId="ADAL" clId="{431F8091-420F-4C7A-A421-446102321294}" dt="2023-10-31T13:40:07.919" v="90"/>
          <ac:spMkLst>
            <pc:docMk/>
            <pc:sldMk cId="1740401652" sldId="2475"/>
            <ac:spMk id="3" creationId="{03D03C5A-BE24-31F9-411F-D54B1D6B900D}"/>
          </ac:spMkLst>
        </pc:spChg>
        <pc:graphicFrameChg chg="add mod">
          <ac:chgData name="Roman Zajíc" userId="f70e43e5-3e3e-49c1-aeb2-dadce56dd2d7" providerId="ADAL" clId="{431F8091-420F-4C7A-A421-446102321294}" dt="2023-10-31T13:41:36.960" v="138" actId="20577"/>
          <ac:graphicFrameMkLst>
            <pc:docMk/>
            <pc:sldMk cId="1740401652" sldId="2475"/>
            <ac:graphicFrameMk id="4" creationId="{348DF63D-9407-AC89-60B0-08BB5F7027D2}"/>
          </ac:graphicFrameMkLst>
        </pc:graphicFrameChg>
      </pc:sldChg>
      <pc:sldChg chg="new del">
        <pc:chgData name="Roman Zajíc" userId="f70e43e5-3e3e-49c1-aeb2-dadce56dd2d7" providerId="ADAL" clId="{431F8091-420F-4C7A-A421-446102321294}" dt="2023-10-31T13:43:21.970" v="145" actId="47"/>
        <pc:sldMkLst>
          <pc:docMk/>
          <pc:sldMk cId="2698277675" sldId="2476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4021546459" sldId="2477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3235902936" sldId="2478"/>
        </pc:sldMkLst>
      </pc:sldChg>
      <pc:sldChg chg="add">
        <pc:chgData name="Roman Zajíc" userId="f70e43e5-3e3e-49c1-aeb2-dadce56dd2d7" providerId="ADAL" clId="{431F8091-420F-4C7A-A421-446102321294}" dt="2023-10-31T13:43:18.176" v="144"/>
        <pc:sldMkLst>
          <pc:docMk/>
          <pc:sldMk cId="2013923429" sldId="2479"/>
        </pc:sldMkLst>
      </pc:sldChg>
      <pc:sldChg chg="addSp delSp modSp new mod">
        <pc:chgData name="Roman Zajíc" userId="f70e43e5-3e3e-49c1-aeb2-dadce56dd2d7" providerId="ADAL" clId="{431F8091-420F-4C7A-A421-446102321294}" dt="2023-10-31T13:47:43.632" v="166" actId="20577"/>
        <pc:sldMkLst>
          <pc:docMk/>
          <pc:sldMk cId="1359690056" sldId="2480"/>
        </pc:sldMkLst>
        <pc:spChg chg="mod">
          <ac:chgData name="Roman Zajíc" userId="f70e43e5-3e3e-49c1-aeb2-dadce56dd2d7" providerId="ADAL" clId="{431F8091-420F-4C7A-A421-446102321294}" dt="2023-10-31T13:47:43.632" v="166" actId="20577"/>
          <ac:spMkLst>
            <pc:docMk/>
            <pc:sldMk cId="1359690056" sldId="2480"/>
            <ac:spMk id="2" creationId="{E5F15A2D-9EE2-6BB5-F309-719DDAB8A8CF}"/>
          </ac:spMkLst>
        </pc:spChg>
        <pc:spChg chg="del">
          <ac:chgData name="Roman Zajíc" userId="f70e43e5-3e3e-49c1-aeb2-dadce56dd2d7" providerId="ADAL" clId="{431F8091-420F-4C7A-A421-446102321294}" dt="2023-10-31T13:47:37.554" v="147" actId="22"/>
          <ac:spMkLst>
            <pc:docMk/>
            <pc:sldMk cId="1359690056" sldId="2480"/>
            <ac:spMk id="3" creationId="{8D05074C-1623-4BFB-746D-B1042B224A57}"/>
          </ac:spMkLst>
        </pc:spChg>
        <pc:picChg chg="add mod ord">
          <ac:chgData name="Roman Zajíc" userId="f70e43e5-3e3e-49c1-aeb2-dadce56dd2d7" providerId="ADAL" clId="{431F8091-420F-4C7A-A421-446102321294}" dt="2023-10-31T13:47:37.554" v="147" actId="22"/>
          <ac:picMkLst>
            <pc:docMk/>
            <pc:sldMk cId="1359690056" sldId="2480"/>
            <ac:picMk id="5" creationId="{B6B9BB5C-F95B-561F-5030-435DFAEAAAA5}"/>
          </ac:picMkLst>
        </pc:picChg>
      </pc:sldChg>
      <pc:sldChg chg="modSp new mod">
        <pc:chgData name="Roman Zajíc" userId="f70e43e5-3e3e-49c1-aeb2-dadce56dd2d7" providerId="ADAL" clId="{431F8091-420F-4C7A-A421-446102321294}" dt="2023-10-31T13:48:23.806" v="174" actId="20577"/>
        <pc:sldMkLst>
          <pc:docMk/>
          <pc:sldMk cId="1076942431" sldId="2481"/>
        </pc:sldMkLst>
        <pc:spChg chg="mod">
          <ac:chgData name="Roman Zajíc" userId="f70e43e5-3e3e-49c1-aeb2-dadce56dd2d7" providerId="ADAL" clId="{431F8091-420F-4C7A-A421-446102321294}" dt="2023-10-31T13:48:23.806" v="174" actId="20577"/>
          <ac:spMkLst>
            <pc:docMk/>
            <pc:sldMk cId="1076942431" sldId="2481"/>
            <ac:spMk id="2" creationId="{7CCA08AE-4F24-F077-E2CB-18E8C1E60D9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sic.sharepoint.com/sites/risdevelopment/Sdilene%20dokumenty/General/2.%20Analytika/Dotazn&#237;ky%20a%20zp&#283;tn&#233;%20vazby/2022/05%20-%2011,12,13%20-%20ZV%20DP%20PP%20MSK/ZV%20DP%20PP%20MSK%202022%20-%20vyhodnocen&#237;%20&#382;adatel&#23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sic.sharepoint.com/sites/risdevelopment/Sdilene%20dokumenty/General/2.%20Analytika/Dotazn&#237;ky%20a%20zp&#283;tn&#233;%20vazby/2022/05%20-%2011,12,13%20-%20ZV%20DP%20PP%20MSK/ZV%20DP%20PP%20MSK%202022%20-%20vyhodnocen&#237;%20&#382;adatel&#23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r>
              <a:rPr lang="cs-CZ"/>
              <a:t>Žádosti DP PP MSK (dle roků)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Přehled!$B$3</c:f>
              <c:strCache>
                <c:ptCount val="1"/>
                <c:pt idx="0">
                  <c:v>Přijato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Přehled!$A$4:$A$9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CELKEM</c:v>
                </c:pt>
              </c:strCache>
            </c:strRef>
          </c:cat>
          <c:val>
            <c:numRef>
              <c:f>Přehled!$B$4:$B$9</c:f>
              <c:numCache>
                <c:formatCode>General</c:formatCode>
                <c:ptCount val="6"/>
                <c:pt idx="0">
                  <c:v>52</c:v>
                </c:pt>
                <c:pt idx="1">
                  <c:v>74</c:v>
                </c:pt>
                <c:pt idx="2">
                  <c:v>77</c:v>
                </c:pt>
                <c:pt idx="3">
                  <c:v>95</c:v>
                </c:pt>
                <c:pt idx="4">
                  <c:v>83</c:v>
                </c:pt>
                <c:pt idx="5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4-4FE6-A9B4-4E5BA979E803}"/>
            </c:ext>
          </c:extLst>
        </c:ser>
        <c:ser>
          <c:idx val="1"/>
          <c:order val="1"/>
          <c:tx>
            <c:strRef>
              <c:f>Přehled!$C$3</c:f>
              <c:strCache>
                <c:ptCount val="1"/>
                <c:pt idx="0">
                  <c:v>Podpořeno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Přehled!$A$4:$A$9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CELKEM</c:v>
                </c:pt>
              </c:strCache>
            </c:strRef>
          </c:cat>
          <c:val>
            <c:numRef>
              <c:f>Přehled!$C$4:$C$9</c:f>
              <c:numCache>
                <c:formatCode>General</c:formatCode>
                <c:ptCount val="6"/>
                <c:pt idx="0">
                  <c:v>21</c:v>
                </c:pt>
                <c:pt idx="1">
                  <c:v>19</c:v>
                </c:pt>
                <c:pt idx="2">
                  <c:v>31</c:v>
                </c:pt>
                <c:pt idx="3">
                  <c:v>38</c:v>
                </c:pt>
                <c:pt idx="4">
                  <c:v>27</c:v>
                </c:pt>
                <c:pt idx="5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4-4FE6-A9B4-4E5BA979E8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7335584"/>
        <c:axId val="1567325184"/>
      </c:barChart>
      <c:lineChart>
        <c:grouping val="standard"/>
        <c:varyColors val="0"/>
        <c:ser>
          <c:idx val="2"/>
          <c:order val="2"/>
          <c:tx>
            <c:strRef>
              <c:f>Přehled!$D$3</c:f>
              <c:strCache>
                <c:ptCount val="1"/>
                <c:pt idx="0">
                  <c:v>Úspěšnost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Přehled!$A$4:$A$9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CELKEM</c:v>
                </c:pt>
              </c:strCache>
            </c:strRef>
          </c:cat>
          <c:val>
            <c:numRef>
              <c:f>Přehled!$D$4:$D$9</c:f>
              <c:numCache>
                <c:formatCode>0%</c:formatCode>
                <c:ptCount val="6"/>
                <c:pt idx="0">
                  <c:v>0.40384615384615385</c:v>
                </c:pt>
                <c:pt idx="1">
                  <c:v>0.25675675675675674</c:v>
                </c:pt>
                <c:pt idx="2">
                  <c:v>0.40259740259740262</c:v>
                </c:pt>
                <c:pt idx="3">
                  <c:v>0.4</c:v>
                </c:pt>
                <c:pt idx="4">
                  <c:v>0.3253012048192771</c:v>
                </c:pt>
                <c:pt idx="5">
                  <c:v>0.35695538057742782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74-4FE6-A9B4-4E5BA979E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610752"/>
        <c:axId val="1507612000"/>
      </c:lineChart>
      <c:catAx>
        <c:axId val="1567335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r>
                  <a:rPr lang="cs-CZ"/>
                  <a:t>Období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18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cs-CZ"/>
          </a:p>
        </c:txPr>
        <c:crossAx val="1567325184"/>
        <c:crosses val="autoZero"/>
        <c:auto val="1"/>
        <c:lblAlgn val="ctr"/>
        <c:lblOffset val="100"/>
        <c:noMultiLvlLbl val="0"/>
      </c:catAx>
      <c:valAx>
        <c:axId val="156732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r>
                  <a:rPr lang="cs-CZ"/>
                  <a:t>Žádosti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18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cs-CZ"/>
          </a:p>
        </c:txPr>
        <c:crossAx val="1567335584"/>
        <c:crosses val="autoZero"/>
        <c:crossBetween val="between"/>
      </c:valAx>
      <c:valAx>
        <c:axId val="1507612000"/>
        <c:scaling>
          <c:orientation val="minMax"/>
          <c:max val="0.60000000000000009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r>
                  <a:rPr lang="cs-CZ"/>
                  <a:t>Úspěšnost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18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cs-CZ"/>
          </a:p>
        </c:txPr>
        <c:crossAx val="1507610752"/>
        <c:crosses val="max"/>
        <c:crossBetween val="between"/>
      </c:valAx>
      <c:catAx>
        <c:axId val="1507610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7612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Montserrat" panose="00000500000000000000" pitchFamily="2" charset="-18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Přehled!$A$97</c:f>
              <c:strCache>
                <c:ptCount val="1"/>
                <c:pt idx="0">
                  <c:v>VZF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2-4272-8014-CB57E9B553F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62-4272-8014-CB57E9B553F2}"/>
                </c:ext>
              </c:extLst>
            </c:dLbl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Přehled!$B$96:$F$96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Přehled!$B$97:$F$97</c:f>
              <c:numCache>
                <c:formatCode>#\ ##0\ "Kč"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830400</c:v>
                </c:pt>
                <c:pt idx="3">
                  <c:v>1940000</c:v>
                </c:pt>
                <c:pt idx="4">
                  <c:v>858000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62-4272-8014-CB57E9B553F2}"/>
            </c:ext>
          </c:extLst>
        </c:ser>
        <c:ser>
          <c:idx val="1"/>
          <c:order val="1"/>
          <c:tx>
            <c:strRef>
              <c:f>Přehled!$A$98</c:f>
              <c:strCache>
                <c:ptCount val="1"/>
                <c:pt idx="0">
                  <c:v>SUV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62-4272-8014-CB57E9B553F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62-4272-8014-CB57E9B55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Přehled!$B$96:$F$96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Přehled!$B$98:$F$98</c:f>
              <c:numCache>
                <c:formatCode>#\ ##0\ "Kč"</c:formatCode>
                <c:ptCount val="5"/>
                <c:pt idx="0">
                  <c:v>4271600</c:v>
                </c:pt>
                <c:pt idx="1">
                  <c:v>2343300</c:v>
                </c:pt>
                <c:pt idx="2">
                  <c:v>2319200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62-4272-8014-CB57E9B553F2}"/>
            </c:ext>
          </c:extLst>
        </c:ser>
        <c:ser>
          <c:idx val="2"/>
          <c:order val="2"/>
          <c:tx>
            <c:strRef>
              <c:f>Přehled!$A$99</c:f>
              <c:strCache>
                <c:ptCount val="1"/>
                <c:pt idx="0">
                  <c:v>TAV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Přehled!$B$96:$F$96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Přehled!$B$99:$F$99</c:f>
              <c:numCache>
                <c:formatCode>#\ ##0\ "Kč"</c:formatCode>
                <c:ptCount val="5"/>
                <c:pt idx="0">
                  <c:v>350000</c:v>
                </c:pt>
                <c:pt idx="1">
                  <c:v>862500</c:v>
                </c:pt>
                <c:pt idx="2">
                  <c:v>3512000</c:v>
                </c:pt>
                <c:pt idx="3">
                  <c:v>3947500</c:v>
                </c:pt>
                <c:pt idx="4">
                  <c:v>4912500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62-4272-8014-CB57E9B553F2}"/>
            </c:ext>
          </c:extLst>
        </c:ser>
        <c:ser>
          <c:idx val="3"/>
          <c:order val="3"/>
          <c:tx>
            <c:strRef>
              <c:f>Přehled!$A$100</c:f>
              <c:strCache>
                <c:ptCount val="1"/>
                <c:pt idx="0">
                  <c:v>IBV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Přehled!$B$96:$F$96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Přehled!$B$100:$F$100</c:f>
              <c:numCache>
                <c:formatCode>#\ ##0\ "Kč"</c:formatCode>
                <c:ptCount val="5"/>
                <c:pt idx="0">
                  <c:v>3056600</c:v>
                </c:pt>
                <c:pt idx="1">
                  <c:v>3343400</c:v>
                </c:pt>
                <c:pt idx="2">
                  <c:v>3230700</c:v>
                </c:pt>
                <c:pt idx="3">
                  <c:v>3098900</c:v>
                </c:pt>
                <c:pt idx="4">
                  <c:v>4108500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62-4272-8014-CB57E9B553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43007727"/>
        <c:axId val="343009807"/>
      </c:barChart>
      <c:lineChart>
        <c:grouping val="stacked"/>
        <c:varyColors val="0"/>
        <c:ser>
          <c:idx val="4"/>
          <c:order val="4"/>
          <c:tx>
            <c:strRef>
              <c:f>Přehled!$A$101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\ &quot;Kč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18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Přehled!$B$96:$F$96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Přehled!$B$101:$F$101</c:f>
              <c:numCache>
                <c:formatCode>#\ ##0\ "Kč"</c:formatCode>
                <c:ptCount val="5"/>
                <c:pt idx="0">
                  <c:v>7678200</c:v>
                </c:pt>
                <c:pt idx="1">
                  <c:v>6549200</c:v>
                </c:pt>
                <c:pt idx="2">
                  <c:v>9892300</c:v>
                </c:pt>
                <c:pt idx="3">
                  <c:v>8986400</c:v>
                </c:pt>
                <c:pt idx="4">
                  <c:v>9879000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C62-4272-8014-CB57E9B553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3007727"/>
        <c:axId val="343009807"/>
      </c:lineChart>
      <c:catAx>
        <c:axId val="34300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cs-CZ"/>
          </a:p>
        </c:txPr>
        <c:crossAx val="343009807"/>
        <c:crosses val="autoZero"/>
        <c:auto val="1"/>
        <c:lblAlgn val="ctr"/>
        <c:lblOffset val="100"/>
        <c:noMultiLvlLbl val="0"/>
      </c:catAx>
      <c:valAx>
        <c:axId val="34300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Kč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cs-CZ"/>
          </a:p>
        </c:txPr>
        <c:crossAx val="34300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Montserrat" panose="00000500000000000000" pitchFamily="2" charset="-18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471E1-E328-4A06-A50D-4B7291F2BC66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DD03-B477-4B50-9E8D-2A447FBE71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DD03-B477-4B50-9E8D-2A447FBE71D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65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932CF-681A-443B-BC3D-97E27E55084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63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932CF-681A-443B-BC3D-97E27E55084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83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932CF-681A-443B-BC3D-97E27E55084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16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932CF-681A-443B-BC3D-97E27E55084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86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dirty="0">
                <a:latin typeface="Times New Roman" charset="0"/>
              </a:rPr>
              <a:t>Block 1.2</a:t>
            </a:r>
          </a:p>
          <a:p>
            <a:endParaRPr lang="en-GB" dirty="0">
              <a:latin typeface="Times New Roman" charset="0"/>
            </a:endParaRPr>
          </a:p>
          <a:p>
            <a:r>
              <a:rPr lang="en-GB" dirty="0">
                <a:latin typeface="Times New Roman" charset="0"/>
              </a:rPr>
              <a:t>Emphasise the notion of direct beneficiaries and indirect beneficiaries - unintended negative effects </a:t>
            </a:r>
            <a:r>
              <a:rPr lang="en-GB" dirty="0" err="1">
                <a:latin typeface="Times New Roman" charset="0"/>
              </a:rPr>
              <a:t>effects</a:t>
            </a:r>
            <a:r>
              <a:rPr lang="en-GB" dirty="0">
                <a:latin typeface="Times New Roman" charset="0"/>
              </a:rPr>
              <a:t> may in fact be negative (perverse effects)</a:t>
            </a:r>
          </a:p>
          <a:p>
            <a:endParaRPr lang="en-GB" dirty="0">
              <a:latin typeface="Times New Roman" charset="0"/>
            </a:endParaRPr>
          </a:p>
          <a:p>
            <a:r>
              <a:rPr lang="en-GB" dirty="0">
                <a:latin typeface="Times New Roman" charset="0"/>
              </a:rPr>
              <a:t>Policy instrument - example import tariffs on potatoes  have a direct effect (result) on  potato farmers (produce more than they would have done without tariff (modification of behaviour) without inputs/outputs framework</a:t>
            </a:r>
          </a:p>
          <a:p>
            <a:r>
              <a:rPr lang="en-GB" dirty="0">
                <a:latin typeface="Times New Roman" charset="0"/>
              </a:rPr>
              <a:t>A model designed for spending programmes</a:t>
            </a:r>
          </a:p>
          <a:p>
            <a:r>
              <a:rPr lang="en-GB" dirty="0">
                <a:latin typeface="Times New Roman" charset="0"/>
              </a:rPr>
              <a:t>Outputs would be e.g. services – consulting services, subsidies, soft loans</a:t>
            </a:r>
          </a:p>
          <a:p>
            <a:r>
              <a:rPr lang="en-GB" dirty="0">
                <a:latin typeface="Times New Roman" charset="0"/>
              </a:rPr>
              <a:t>Dotted line is used to represent a more open system (i.e. it can be influenced by factors external to the programme)</a:t>
            </a:r>
          </a:p>
          <a:p>
            <a:r>
              <a:rPr lang="en-GB" dirty="0">
                <a:latin typeface="Times New Roman" charset="0"/>
              </a:rPr>
              <a:t>Medium-term benefits, more able to assess identify these during/ closer to the end of the action</a:t>
            </a:r>
          </a:p>
          <a:p>
            <a:r>
              <a:rPr lang="en-GB" dirty="0">
                <a:latin typeface="Times New Roman" charset="0"/>
              </a:rPr>
              <a:t>Long term – more difficult closer to action, need to assess after time</a:t>
            </a:r>
          </a:p>
          <a:p>
            <a:r>
              <a:rPr lang="en-GB" dirty="0">
                <a:latin typeface="Times New Roman" charset="0"/>
              </a:rPr>
              <a:t>This model can be adjusted for instruments (input – instrument – result – impact)</a:t>
            </a:r>
          </a:p>
          <a:p>
            <a:r>
              <a:rPr lang="en-GB" dirty="0">
                <a:latin typeface="Times New Roman" charset="0"/>
              </a:rPr>
              <a:t>A simple conceptual framework – not a perfect model!</a:t>
            </a:r>
          </a:p>
          <a:p>
            <a:endParaRPr lang="en-GB" dirty="0">
              <a:latin typeface="Times New Roman" charset="0"/>
            </a:endParaRPr>
          </a:p>
          <a:p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appraisal</a:t>
            </a:r>
            <a:r>
              <a:rPr lang="cs-CZ" dirty="0"/>
              <a:t> = posouzení/hodnocení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DD03-B477-4B50-9E8D-2A447FBE71D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44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appraisal</a:t>
            </a:r>
            <a:r>
              <a:rPr lang="cs-CZ" dirty="0"/>
              <a:t> = hodnocení/ocenění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likely</a:t>
            </a:r>
            <a:r>
              <a:rPr lang="cs-CZ" dirty="0"/>
              <a:t> </a:t>
            </a:r>
            <a:r>
              <a:rPr lang="cs-CZ" dirty="0" err="1"/>
              <a:t>effectiveness</a:t>
            </a:r>
            <a:r>
              <a:rPr lang="cs-CZ" dirty="0"/>
              <a:t> – pravděpodobná účinnost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nákladová účinnost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ADD03-B477-4B50-9E8D-2A447FBE71D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04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A2AB1-34C0-45EA-A666-3C5E07F4F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" panose="00000500000000000000" pitchFamily="2" charset="-18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2D2C85-ED85-4392-BE1B-D3D0E0F7D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6A2838-5244-4FC2-8E42-3F035C51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72586B-C1A5-4AD6-AD9C-8794574C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4A11FE-7D51-4961-8695-F9E726A5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FEB873-FC2B-49F2-9CB5-CC6C2F40D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667" y="6"/>
            <a:ext cx="365893" cy="13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1055B-491F-467D-9DB1-721BBAA5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690CA1-A2CD-43C2-8071-A76ADBA1C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A473F1-81A8-434B-909F-CAC6F599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907DE6-48BD-49D0-8305-878E1D30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71DAC3-C11A-4A9C-B05C-32C4AD34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74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8B2DF6-0C22-45A8-902F-F2854E237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C6B23F-6B3E-42DE-994D-A1797A1F3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7EFE9A-8DC0-4B6A-93D2-F65EE429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818B40-225F-4419-88CC-715747E2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F9CC31-CC17-4ABC-ADEF-51465810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85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908" y="1408004"/>
            <a:ext cx="10362186" cy="21917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48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815" y="3885549"/>
            <a:ext cx="8534401" cy="1753987"/>
          </a:xfrm>
        </p:spPr>
        <p:txBody>
          <a:bodyPr/>
          <a:lstStyle>
            <a:lvl1pPr marL="0" indent="0" algn="ctr">
              <a:buNone/>
              <a:defRPr sz="2843"/>
            </a:lvl1pPr>
            <a:lvl2pPr marL="433243" indent="0" algn="ctr">
              <a:buNone/>
              <a:defRPr/>
            </a:lvl2pPr>
            <a:lvl3pPr marL="866485" indent="0" algn="ctr">
              <a:buNone/>
              <a:defRPr/>
            </a:lvl3pPr>
            <a:lvl4pPr marL="1299728" indent="0" algn="ctr">
              <a:buNone/>
              <a:defRPr/>
            </a:lvl4pPr>
            <a:lvl5pPr marL="1732971" indent="0" algn="ctr">
              <a:buNone/>
              <a:defRPr/>
            </a:lvl5pPr>
            <a:lvl6pPr marL="2166214" indent="0" algn="ctr">
              <a:buNone/>
              <a:defRPr/>
            </a:lvl6pPr>
            <a:lvl7pPr marL="2599456" indent="0" algn="ctr">
              <a:buNone/>
              <a:defRPr/>
            </a:lvl7pPr>
            <a:lvl8pPr marL="3032699" indent="0" algn="ctr">
              <a:buNone/>
              <a:defRPr/>
            </a:lvl8pPr>
            <a:lvl9pPr marL="346594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AutoShape 19"/>
          <p:cNvSpPr>
            <a:spLocks noChangeArrowheads="1"/>
          </p:cNvSpPr>
          <p:nvPr userDrawn="1"/>
        </p:nvSpPr>
        <p:spPr bwMode="auto">
          <a:xfrm>
            <a:off x="1624925" y="3708027"/>
            <a:ext cx="8881294" cy="70701"/>
          </a:xfrm>
          <a:prstGeom prst="flowChartProcess">
            <a:avLst/>
          </a:prstGeom>
          <a:solidFill>
            <a:srgbClr val="5A17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706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9C1AA8B4-08EA-4389-A530-64D1147241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29487" y="6357076"/>
            <a:ext cx="9932118" cy="36403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GB"/>
              <a:t>Evaluation of Science and Innovation Policies, 13 – 17 June 2022, Manchester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788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6673" y="-33962"/>
            <a:ext cx="10743566" cy="943181"/>
          </a:xfrm>
          <a:prstGeom prst="rect">
            <a:avLst/>
          </a:prstGeom>
        </p:spPr>
        <p:txBody>
          <a:bodyPr/>
          <a:lstStyle>
            <a:lvl1pPr>
              <a:defRPr sz="3032" baseline="0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GB" dirty="0"/>
              <a:t>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334" y="1895389"/>
            <a:ext cx="10790225" cy="42586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-316466" y="4585037"/>
            <a:ext cx="12192000" cy="27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1" tIns="45310" rIns="90621" bIns="45310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400">
                <a:solidFill>
                  <a:srgbClr val="5A1783"/>
                </a:solidFill>
              </a:defRPr>
            </a:lvl1pPr>
          </a:lstStyle>
          <a:p>
            <a:pPr marL="0" marR="0" lvl="0" indent="0" algn="ctr" defTabSz="907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27" b="0" i="0" u="none" strike="noStrike" kern="1200" cap="none" spc="0" normalizeH="0" baseline="0" noProof="0" dirty="0">
              <a:ln>
                <a:noFill/>
              </a:ln>
              <a:solidFill>
                <a:srgbClr val="5A178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20"/>
          <p:cNvSpPr>
            <a:spLocks noChangeArrowheads="1"/>
          </p:cNvSpPr>
          <p:nvPr userDrawn="1"/>
        </p:nvSpPr>
        <p:spPr bwMode="auto">
          <a:xfrm>
            <a:off x="3213333" y="983451"/>
            <a:ext cx="8978668" cy="72205"/>
          </a:xfrm>
          <a:prstGeom prst="flowChartProcess">
            <a:avLst/>
          </a:prstGeom>
          <a:solidFill>
            <a:srgbClr val="5A17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706"/>
          </a:p>
        </p:txBody>
      </p:sp>
      <p:sp>
        <p:nvSpPr>
          <p:cNvPr id="7" name="AutoShape 19"/>
          <p:cNvSpPr>
            <a:spLocks noChangeArrowheads="1"/>
          </p:cNvSpPr>
          <p:nvPr userDrawn="1"/>
        </p:nvSpPr>
        <p:spPr bwMode="auto">
          <a:xfrm>
            <a:off x="1" y="6212649"/>
            <a:ext cx="8881294" cy="70701"/>
          </a:xfrm>
          <a:prstGeom prst="flowChartProcess">
            <a:avLst/>
          </a:prstGeom>
          <a:solidFill>
            <a:srgbClr val="5A17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706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9C1AA8B4-08EA-4389-A530-64D1147241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7349" y="6357076"/>
            <a:ext cx="9932118" cy="36403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GB"/>
              <a:t>Evaluation of Science and Innovation Policies, 13 – 17 June 2022, Manchester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05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8B6004-CD91-2942-8979-5A43B37339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9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07B8EF-4FA0-5B58-1E8A-D2CE908B32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48FDA-356E-4B55-BF0E-A84B79F0C0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196701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7DCAE4-ABEE-DB72-4D6B-BC211F1B28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EEDE0-91C9-4D2D-94BC-001B928D6A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3173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760D7-E4B9-8AB2-BCA8-39C79DC6DC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B280C-C330-407A-AC5F-354521D8CE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5594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534" y="1981200"/>
            <a:ext cx="52366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7368" y="1981200"/>
            <a:ext cx="52366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0D62E-8A79-793D-EA4F-15909077B3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91D27-882C-4414-BB2A-9E61648020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5509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B1E5FA-6816-4EC6-B255-35044E07558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86AB4-4360-45E7-90D4-208339D527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12864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4A432-49D2-4D36-A94C-1AC8160E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1362D-346B-436E-A061-D0B3C44C7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C85214-8A2A-4CD3-8906-93FB1DB1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1A97-135C-413A-ABBB-995D3C00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B78FD4-DB09-4E2A-8F84-B5D47713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F128EC-1B75-43C5-8B1D-185F8A874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667" y="6"/>
            <a:ext cx="365893" cy="13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0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E84768-A64A-B2BA-A2D6-60D8C08662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CD6F2-E5AA-48E0-BFBE-D80D7F79FC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4653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516477-B92E-9FA9-6E71-2C0D0C1AC5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2ADEB-4F59-4BE3-A362-D8B5AB5209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37066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31F83-7061-76AD-AEC9-49AFB05462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BB5F0-9010-47C9-90C9-329CB3BBD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74037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62352-5A92-0729-78CF-09F3C50ADF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B39B6-7AF1-4F63-B9BF-B8A5E8D26E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63974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F19710-6D56-AA48-7FB4-04CAB421F7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B3BCC-7448-4032-9881-CB21028CB7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55371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4885" y="609600"/>
            <a:ext cx="266911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534" y="609600"/>
            <a:ext cx="7804151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E38D74-ACA8-B1C8-73C1-7B1E0DDAA6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61565-EA88-4776-B5C0-D05A0EAEED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999214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908" y="1408004"/>
            <a:ext cx="10362186" cy="21917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548">
                <a:solidFill>
                  <a:srgbClr val="7030A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815" y="3885549"/>
            <a:ext cx="8534401" cy="1753987"/>
          </a:xfrm>
        </p:spPr>
        <p:txBody>
          <a:bodyPr/>
          <a:lstStyle>
            <a:lvl1pPr marL="0" indent="0" algn="ctr">
              <a:buNone/>
              <a:defRPr sz="2843"/>
            </a:lvl1pPr>
            <a:lvl2pPr marL="433243" indent="0" algn="ctr">
              <a:buNone/>
              <a:defRPr/>
            </a:lvl2pPr>
            <a:lvl3pPr marL="866485" indent="0" algn="ctr">
              <a:buNone/>
              <a:defRPr/>
            </a:lvl3pPr>
            <a:lvl4pPr marL="1299728" indent="0" algn="ctr">
              <a:buNone/>
              <a:defRPr/>
            </a:lvl4pPr>
            <a:lvl5pPr marL="1732971" indent="0" algn="ctr">
              <a:buNone/>
              <a:defRPr/>
            </a:lvl5pPr>
            <a:lvl6pPr marL="2166214" indent="0" algn="ctr">
              <a:buNone/>
              <a:defRPr/>
            </a:lvl6pPr>
            <a:lvl7pPr marL="2599456" indent="0" algn="ctr">
              <a:buNone/>
              <a:defRPr/>
            </a:lvl7pPr>
            <a:lvl8pPr marL="3032699" indent="0" algn="ctr">
              <a:buNone/>
              <a:defRPr/>
            </a:lvl8pPr>
            <a:lvl9pPr marL="3465942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7" name="AutoShape 19"/>
          <p:cNvSpPr>
            <a:spLocks noChangeArrowheads="1"/>
          </p:cNvSpPr>
          <p:nvPr userDrawn="1"/>
        </p:nvSpPr>
        <p:spPr bwMode="auto">
          <a:xfrm>
            <a:off x="1624925" y="3708027"/>
            <a:ext cx="8881294" cy="70701"/>
          </a:xfrm>
          <a:prstGeom prst="flowChartProcess">
            <a:avLst/>
          </a:prstGeom>
          <a:solidFill>
            <a:srgbClr val="5A17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706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A8B4-08EA-4389-A530-64D1147241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67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734" y="54140"/>
            <a:ext cx="11089979" cy="9431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11" baseline="0">
                <a:solidFill>
                  <a:srgbClr val="7030A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GB" dirty="0"/>
              <a:t>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734" y="1475681"/>
            <a:ext cx="11089979" cy="4258609"/>
          </a:xfrm>
        </p:spPr>
        <p:txBody>
          <a:bodyPr/>
          <a:lstStyle>
            <a:lvl1pPr marL="433243" indent="-433243">
              <a:buFont typeface="Arial" panose="020B0604020202020204" pitchFamily="34" charset="0"/>
              <a:buChar char="•"/>
              <a:defRPr sz="2274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 sz="2274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>
              <a:defRPr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>
              <a:defRPr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-316466" y="4585037"/>
            <a:ext cx="12192000" cy="27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1" tIns="45310" rIns="90621" bIns="45310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400">
                <a:solidFill>
                  <a:srgbClr val="5A1783"/>
                </a:solidFill>
              </a:defRPr>
            </a:lvl1pPr>
          </a:lstStyle>
          <a:p>
            <a:pPr marL="0" marR="0" lvl="0" indent="0" algn="ctr" defTabSz="907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27" b="0" i="0" u="none" strike="noStrike" kern="1200" cap="none" spc="0" normalizeH="0" baseline="0" noProof="0">
              <a:ln>
                <a:noFill/>
              </a:ln>
              <a:solidFill>
                <a:srgbClr val="5A178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20"/>
          <p:cNvSpPr>
            <a:spLocks noChangeArrowheads="1"/>
          </p:cNvSpPr>
          <p:nvPr userDrawn="1"/>
        </p:nvSpPr>
        <p:spPr bwMode="auto">
          <a:xfrm>
            <a:off x="3213333" y="1020666"/>
            <a:ext cx="8978668" cy="72205"/>
          </a:xfrm>
          <a:prstGeom prst="flowChartProcess">
            <a:avLst/>
          </a:prstGeom>
          <a:solidFill>
            <a:srgbClr val="5A17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706"/>
          </a:p>
        </p:txBody>
      </p:sp>
      <p:sp>
        <p:nvSpPr>
          <p:cNvPr id="7" name="AutoShape 19"/>
          <p:cNvSpPr>
            <a:spLocks noChangeArrowheads="1"/>
          </p:cNvSpPr>
          <p:nvPr userDrawn="1"/>
        </p:nvSpPr>
        <p:spPr bwMode="auto">
          <a:xfrm>
            <a:off x="1" y="6212649"/>
            <a:ext cx="8881294" cy="70701"/>
          </a:xfrm>
          <a:prstGeom prst="flowChartProcess">
            <a:avLst/>
          </a:prstGeom>
          <a:solidFill>
            <a:srgbClr val="5A17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706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A1783"/>
                </a:solidFill>
              </a:defRPr>
            </a:lvl1pPr>
          </a:lstStyle>
          <a:p>
            <a:fld id="{9C1AA8B4-08EA-4389-A530-64D1147241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02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752600"/>
            <a:ext cx="5283200" cy="4267200"/>
          </a:xfrm>
        </p:spPr>
        <p:txBody>
          <a:bodyPr/>
          <a:lstStyle>
            <a:lvl1pPr>
              <a:defRPr sz="2769"/>
            </a:lvl1pPr>
            <a:lvl2pPr>
              <a:defRPr sz="2373"/>
            </a:lvl2pPr>
            <a:lvl3pPr>
              <a:defRPr sz="1978"/>
            </a:lvl3pPr>
            <a:lvl4pPr>
              <a:defRPr sz="1780"/>
            </a:lvl4pPr>
            <a:lvl5pPr>
              <a:defRPr sz="1780"/>
            </a:lvl5pPr>
            <a:lvl6pPr>
              <a:defRPr sz="1780"/>
            </a:lvl6pPr>
            <a:lvl7pPr>
              <a:defRPr sz="1780"/>
            </a:lvl7pPr>
            <a:lvl8pPr>
              <a:defRPr sz="1780"/>
            </a:lvl8pPr>
            <a:lvl9pPr>
              <a:defRPr sz="178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752600"/>
            <a:ext cx="5283200" cy="4267200"/>
          </a:xfrm>
        </p:spPr>
        <p:txBody>
          <a:bodyPr/>
          <a:lstStyle>
            <a:lvl1pPr>
              <a:defRPr sz="2769"/>
            </a:lvl1pPr>
            <a:lvl2pPr>
              <a:defRPr sz="2373"/>
            </a:lvl2pPr>
            <a:lvl3pPr>
              <a:defRPr sz="1978"/>
            </a:lvl3pPr>
            <a:lvl4pPr>
              <a:defRPr sz="1780"/>
            </a:lvl4pPr>
            <a:lvl5pPr>
              <a:defRPr sz="1780"/>
            </a:lvl5pPr>
            <a:lvl6pPr>
              <a:defRPr sz="1780"/>
            </a:lvl6pPr>
            <a:lvl7pPr>
              <a:defRPr sz="1780"/>
            </a:lvl7pPr>
            <a:lvl8pPr>
              <a:defRPr sz="1780"/>
            </a:lvl8pPr>
            <a:lvl9pPr>
              <a:defRPr sz="178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5F1D77-F366-B14C-B14F-F47496A88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2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48648-71FE-B84C-B0B4-ED66296450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3392" y="5805265"/>
            <a:ext cx="10945217" cy="25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Times" pitchFamily="-65" charset="0"/>
              <a:buNone/>
            </a:pP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Abidjan </a:t>
            </a:r>
            <a:r>
              <a:rPr lang="en-US" sz="1088" dirty="0">
                <a:solidFill>
                  <a:schemeClr val="accent1"/>
                </a:solidFill>
                <a:latin typeface="Georgia" pitchFamily="-65" charset="0"/>
              </a:rPr>
              <a:t>|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 Amsterdam </a:t>
            </a:r>
            <a:r>
              <a:rPr lang="en-US" sz="1088" dirty="0">
                <a:solidFill>
                  <a:schemeClr val="accent1"/>
                </a:solidFill>
                <a:latin typeface="Georgia" pitchFamily="-65" charset="0"/>
              </a:rPr>
              <a:t>| 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Berlin </a:t>
            </a:r>
            <a:r>
              <a:rPr lang="en-US" sz="1088" dirty="0">
                <a:solidFill>
                  <a:srgbClr val="C00000"/>
                </a:solidFill>
                <a:latin typeface="Georgia" pitchFamily="-65" charset="0"/>
              </a:rPr>
              <a:t>|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 Bogot</a:t>
            </a:r>
            <a:r>
              <a:rPr lang="en-GB" sz="1088" dirty="0">
                <a:solidFill>
                  <a:schemeClr val="tx2"/>
                </a:solidFill>
                <a:latin typeface="Georgia" pitchFamily="-65" charset="0"/>
              </a:rPr>
              <a:t>á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 </a:t>
            </a:r>
            <a:r>
              <a:rPr lang="en-US" sz="1088" dirty="0">
                <a:solidFill>
                  <a:schemeClr val="accent1"/>
                </a:solidFill>
                <a:latin typeface="Georgia" pitchFamily="-65" charset="0"/>
              </a:rPr>
              <a:t>|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 Brighton </a:t>
            </a:r>
            <a:r>
              <a:rPr lang="en-US" sz="1088" dirty="0">
                <a:solidFill>
                  <a:schemeClr val="accent1"/>
                </a:solidFill>
                <a:latin typeface="Georgia" pitchFamily="-65" charset="0"/>
              </a:rPr>
              <a:t>|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 Brussels </a:t>
            </a:r>
            <a:r>
              <a:rPr lang="en-US" sz="1088" dirty="0">
                <a:solidFill>
                  <a:schemeClr val="accent1"/>
                </a:solidFill>
                <a:latin typeface="Georgia" pitchFamily="-65" charset="0"/>
              </a:rPr>
              <a:t>|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 Frankfurt/Main </a:t>
            </a:r>
            <a:r>
              <a:rPr lang="en-US" sz="1088" dirty="0">
                <a:solidFill>
                  <a:schemeClr val="accent1"/>
                </a:solidFill>
                <a:latin typeface="Georgia" pitchFamily="-65" charset="0"/>
              </a:rPr>
              <a:t>|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 London </a:t>
            </a:r>
            <a:r>
              <a:rPr lang="en-US" sz="1088" dirty="0">
                <a:solidFill>
                  <a:schemeClr val="accent1"/>
                </a:solidFill>
                <a:latin typeface="Georgia" pitchFamily="-65" charset="0"/>
              </a:rPr>
              <a:t>|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 Paris </a:t>
            </a:r>
            <a:r>
              <a:rPr lang="en-US" sz="1088" dirty="0">
                <a:solidFill>
                  <a:schemeClr val="accent1"/>
                </a:solidFill>
                <a:latin typeface="Georgia" pitchFamily="-65" charset="0"/>
              </a:rPr>
              <a:t>|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 Stockholm </a:t>
            </a:r>
            <a:r>
              <a:rPr lang="en-US" sz="1088" dirty="0">
                <a:solidFill>
                  <a:schemeClr val="accent1"/>
                </a:solidFill>
                <a:latin typeface="Georgia" pitchFamily="-65" charset="0"/>
              </a:rPr>
              <a:t>|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 Tallinn </a:t>
            </a:r>
            <a:r>
              <a:rPr lang="en-US" sz="1088" dirty="0">
                <a:solidFill>
                  <a:schemeClr val="accent1"/>
                </a:solidFill>
                <a:latin typeface="Georgia" pitchFamily="-65" charset="0"/>
              </a:rPr>
              <a:t>|</a:t>
            </a:r>
            <a:r>
              <a:rPr lang="en-US" sz="1088" dirty="0">
                <a:solidFill>
                  <a:schemeClr val="tx2"/>
                </a:solidFill>
                <a:latin typeface="Georgia" pitchFamily="-65" charset="0"/>
              </a:rPr>
              <a:t> Vienna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1201" y="1752600"/>
            <a:ext cx="10769600" cy="40526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9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2E4A9-86FA-4E02-AC1D-C6804C9A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B1D2B3-4501-4987-8DED-A7F7FB435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5AE2B2-F879-4254-BB67-EC11C8D0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841E30-C982-4CC5-A08E-59FB02DC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EFAB5B-AA47-48C1-BDFE-8DCC4F65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885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2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714"/>
            </a:lvl1pPr>
            <a:lvl2pPr marL="326584" indent="0" algn="ctr">
              <a:buNone/>
              <a:defRPr sz="1429"/>
            </a:lvl2pPr>
            <a:lvl3pPr marL="653169" indent="0" algn="ctr">
              <a:buNone/>
              <a:defRPr sz="1286"/>
            </a:lvl3pPr>
            <a:lvl4pPr marL="979754" indent="0" algn="ctr">
              <a:buNone/>
              <a:defRPr sz="1143"/>
            </a:lvl4pPr>
            <a:lvl5pPr marL="1306338" indent="0" algn="ctr">
              <a:buNone/>
              <a:defRPr sz="1143"/>
            </a:lvl5pPr>
            <a:lvl6pPr marL="1632923" indent="0" algn="ctr">
              <a:buNone/>
              <a:defRPr sz="1143"/>
            </a:lvl6pPr>
            <a:lvl7pPr marL="1959507" indent="0" algn="ctr">
              <a:buNone/>
              <a:defRPr sz="1143"/>
            </a:lvl7pPr>
            <a:lvl8pPr marL="2286091" indent="0" algn="ctr">
              <a:buNone/>
              <a:defRPr sz="1143"/>
            </a:lvl8pPr>
            <a:lvl9pPr marL="2612677" indent="0" algn="ctr">
              <a:buNone/>
              <a:defRPr sz="114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41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95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95" y="1825628"/>
            <a:ext cx="10515600" cy="377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63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42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1pPr>
            <a:lvl2pPr marL="326584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65316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979754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4pPr>
            <a:lvl5pPr marL="1306338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5pPr>
            <a:lvl6pPr marL="1632923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6pPr>
            <a:lvl7pPr marL="1959507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7pPr>
            <a:lvl8pPr marL="2286091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8pPr>
            <a:lvl9pPr marL="2612677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7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714" b="1"/>
            </a:lvl1pPr>
            <a:lvl2pPr marL="326584" indent="0">
              <a:buNone/>
              <a:defRPr sz="1429" b="1"/>
            </a:lvl2pPr>
            <a:lvl3pPr marL="653169" indent="0">
              <a:buNone/>
              <a:defRPr sz="1286" b="1"/>
            </a:lvl3pPr>
            <a:lvl4pPr marL="979754" indent="0">
              <a:buNone/>
              <a:defRPr sz="1143" b="1"/>
            </a:lvl4pPr>
            <a:lvl5pPr marL="1306338" indent="0">
              <a:buNone/>
              <a:defRPr sz="1143" b="1"/>
            </a:lvl5pPr>
            <a:lvl6pPr marL="1632923" indent="0">
              <a:buNone/>
              <a:defRPr sz="1143" b="1"/>
            </a:lvl6pPr>
            <a:lvl7pPr marL="1959507" indent="0">
              <a:buNone/>
              <a:defRPr sz="1143" b="1"/>
            </a:lvl7pPr>
            <a:lvl8pPr marL="2286091" indent="0">
              <a:buNone/>
              <a:defRPr sz="1143" b="1"/>
            </a:lvl8pPr>
            <a:lvl9pPr marL="2612677" indent="0">
              <a:buNone/>
              <a:defRPr sz="11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714" b="1"/>
            </a:lvl1pPr>
            <a:lvl2pPr marL="326584" indent="0">
              <a:buNone/>
              <a:defRPr sz="1429" b="1"/>
            </a:lvl2pPr>
            <a:lvl3pPr marL="653169" indent="0">
              <a:buNone/>
              <a:defRPr sz="1286" b="1"/>
            </a:lvl3pPr>
            <a:lvl4pPr marL="979754" indent="0">
              <a:buNone/>
              <a:defRPr sz="1143" b="1"/>
            </a:lvl4pPr>
            <a:lvl5pPr marL="1306338" indent="0">
              <a:buNone/>
              <a:defRPr sz="1143" b="1"/>
            </a:lvl5pPr>
            <a:lvl6pPr marL="1632923" indent="0">
              <a:buNone/>
              <a:defRPr sz="1143" b="1"/>
            </a:lvl6pPr>
            <a:lvl7pPr marL="1959507" indent="0">
              <a:buNone/>
              <a:defRPr sz="1143" b="1"/>
            </a:lvl7pPr>
            <a:lvl8pPr marL="2286091" indent="0">
              <a:buNone/>
              <a:defRPr sz="1143" b="1"/>
            </a:lvl8pPr>
            <a:lvl9pPr marL="2612677" indent="0">
              <a:buNone/>
              <a:defRPr sz="11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8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6" y="425040"/>
            <a:ext cx="10515600" cy="1325563"/>
          </a:xfrm>
        </p:spPr>
        <p:txBody>
          <a:bodyPr>
            <a:normAutofit/>
          </a:bodyPr>
          <a:lstStyle>
            <a:lvl1pPr>
              <a:defRPr sz="22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D7F1A5-6600-4ADB-8F08-6AC5EF57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95" y="1825628"/>
            <a:ext cx="10515600" cy="377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8478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DC9A56-4728-4E36-B3BE-F828F613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6" y="425040"/>
            <a:ext cx="10515600" cy="1325563"/>
          </a:xfrm>
        </p:spPr>
        <p:txBody>
          <a:bodyPr>
            <a:normAutofit/>
          </a:bodyPr>
          <a:lstStyle>
            <a:lvl1pPr>
              <a:defRPr sz="22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142E18-D16E-4BB7-86A4-498418F65D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3695" y="1825628"/>
            <a:ext cx="10515600" cy="3775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100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22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2286"/>
            </a:lvl1pPr>
            <a:lvl2pPr>
              <a:defRPr sz="2000"/>
            </a:lvl2pPr>
            <a:lvl3pPr>
              <a:defRPr sz="171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143"/>
            </a:lvl1pPr>
            <a:lvl2pPr marL="326584" indent="0">
              <a:buNone/>
              <a:defRPr sz="1000"/>
            </a:lvl2pPr>
            <a:lvl3pPr marL="653169" indent="0">
              <a:buNone/>
              <a:defRPr sz="857"/>
            </a:lvl3pPr>
            <a:lvl4pPr marL="979754" indent="0">
              <a:buNone/>
              <a:defRPr sz="714"/>
            </a:lvl4pPr>
            <a:lvl5pPr marL="1306338" indent="0">
              <a:buNone/>
              <a:defRPr sz="714"/>
            </a:lvl5pPr>
            <a:lvl6pPr marL="1632923" indent="0">
              <a:buNone/>
              <a:defRPr sz="714"/>
            </a:lvl6pPr>
            <a:lvl7pPr marL="1959507" indent="0">
              <a:buNone/>
              <a:defRPr sz="714"/>
            </a:lvl7pPr>
            <a:lvl8pPr marL="2286091" indent="0">
              <a:buNone/>
              <a:defRPr sz="714"/>
            </a:lvl8pPr>
            <a:lvl9pPr marL="2612677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38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22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 marL="0" indent="0">
              <a:buNone/>
              <a:defRPr sz="2286"/>
            </a:lvl1pPr>
            <a:lvl2pPr marL="326584" indent="0">
              <a:buNone/>
              <a:defRPr sz="2000"/>
            </a:lvl2pPr>
            <a:lvl3pPr marL="653169" indent="0">
              <a:buNone/>
              <a:defRPr sz="1714"/>
            </a:lvl3pPr>
            <a:lvl4pPr marL="979754" indent="0">
              <a:buNone/>
              <a:defRPr sz="1429"/>
            </a:lvl4pPr>
            <a:lvl5pPr marL="1306338" indent="0">
              <a:buNone/>
              <a:defRPr sz="1429"/>
            </a:lvl5pPr>
            <a:lvl6pPr marL="1632923" indent="0">
              <a:buNone/>
              <a:defRPr sz="1429"/>
            </a:lvl6pPr>
            <a:lvl7pPr marL="1959507" indent="0">
              <a:buNone/>
              <a:defRPr sz="1429"/>
            </a:lvl7pPr>
            <a:lvl8pPr marL="2286091" indent="0">
              <a:buNone/>
              <a:defRPr sz="1429"/>
            </a:lvl8pPr>
            <a:lvl9pPr marL="2612677" indent="0">
              <a:buNone/>
              <a:defRPr sz="14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143"/>
            </a:lvl1pPr>
            <a:lvl2pPr marL="326584" indent="0">
              <a:buNone/>
              <a:defRPr sz="1000"/>
            </a:lvl2pPr>
            <a:lvl3pPr marL="653169" indent="0">
              <a:buNone/>
              <a:defRPr sz="857"/>
            </a:lvl3pPr>
            <a:lvl4pPr marL="979754" indent="0">
              <a:buNone/>
              <a:defRPr sz="714"/>
            </a:lvl4pPr>
            <a:lvl5pPr marL="1306338" indent="0">
              <a:buNone/>
              <a:defRPr sz="714"/>
            </a:lvl5pPr>
            <a:lvl6pPr marL="1632923" indent="0">
              <a:buNone/>
              <a:defRPr sz="714"/>
            </a:lvl6pPr>
            <a:lvl7pPr marL="1959507" indent="0">
              <a:buNone/>
              <a:defRPr sz="714"/>
            </a:lvl7pPr>
            <a:lvl8pPr marL="2286091" indent="0">
              <a:buNone/>
              <a:defRPr sz="714"/>
            </a:lvl8pPr>
            <a:lvl9pPr marL="2612677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83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2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4EF7B-4492-4B0A-959A-974E23D9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1CAED-A663-4852-9382-6BD3CD988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D8B491-9ACC-495F-9AB7-CA57C079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8BF7FB-5244-4FF3-93AB-FCC366CD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1FA161-8AC7-4C11-8272-E8D04695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B59A61-BFE9-494E-820F-A0FC2FA1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108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00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E74AAC-15D6-C347-8D92-4E63B1E04FBE}"/>
              </a:ext>
            </a:extLst>
          </p:cNvPr>
          <p:cNvSpPr txBox="1"/>
          <p:nvPr userDrawn="1"/>
        </p:nvSpPr>
        <p:spPr>
          <a:xfrm>
            <a:off x="403343" y="345184"/>
            <a:ext cx="6356457" cy="575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143" b="1" spc="-107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B1331F-0BD7-CA42-AD59-82D068CA2028}"/>
              </a:ext>
            </a:extLst>
          </p:cNvPr>
          <p:cNvSpPr/>
          <p:nvPr userDrawn="1"/>
        </p:nvSpPr>
        <p:spPr>
          <a:xfrm>
            <a:off x="416314" y="1387942"/>
            <a:ext cx="8660452" cy="1675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vitae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b="1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pharetra magna ac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cursus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porta lorem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b="1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GB" sz="1714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14" b="1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1714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714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2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DFFA0-C7C1-4F87-B6B8-86AB9518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676E6C-E896-4D85-B32F-FAE30CB2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F3C286-DDD6-4B71-B6D3-E371BEEC8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1B7306-F0D5-45F6-843B-83BA7E29E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31A04A1-7EA3-4B6B-9F4E-4577DCBD4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5B6AC5-2D43-4B5A-B988-5EAD738E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882F22-A7BE-46BB-B78E-97FA80F6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0DD915-79FB-4A72-82E4-6924F148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38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7D4BF-8808-4BFE-8E70-308BE8DB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8F2E46-DE50-427E-A3FC-F8EECF65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E89B70-64A8-46AE-8072-C57D99DC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647833-F157-401F-9E56-99D9DA3E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46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E2E0B6-E298-4A1C-9D7F-F9D25FA1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6FF8CA-3095-441C-B66B-A62702E0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549CA5-F304-4F7C-A9D4-113FA259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06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3B82B-E405-4E15-83C3-AAE1E002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EDF0FE-23AD-4041-9870-24B03F1C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2BEBAE-4A27-4C14-9585-753036E11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6EE71D-1A0D-403B-B6F9-7F3553C7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40E99C-FDB4-4327-BB16-D23DE55D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BA0C93-8C6F-473B-A45B-17258714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24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AED64-F7AB-4F4E-92C0-8132EC5C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A0457EA-8206-435A-9E04-DB2C4405C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E11F73-8667-4DA3-808B-97431387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C25080-A895-4210-86E3-C880EF6A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1CF209-C624-490C-B21D-D43B2E3C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9AD6AB-CA81-40F9-BB90-E42861B3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80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tif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329184-9DA7-4D97-A592-6C1C7BB3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B69019-BA03-4528-A170-BC97CE44D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8D947-5003-4315-88D8-03D03FD1A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B545-EDB1-429C-875B-C9EAE80F910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F398D-4D2B-4D2E-8ACC-191A242B8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84E03A-FC40-4108-B1ED-FBA0E11CF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2922E-643B-4D51-93B1-8476D7388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72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939" y="1895389"/>
            <a:ext cx="10534619" cy="425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4" tIns="47817" rIns="95634" bIns="47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1" y="6212649"/>
            <a:ext cx="8881294" cy="70701"/>
          </a:xfrm>
          <a:prstGeom prst="flowChartProcess">
            <a:avLst/>
          </a:prstGeom>
          <a:solidFill>
            <a:srgbClr val="5A178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706"/>
          </a:p>
        </p:txBody>
      </p:sp>
      <p:grpSp>
        <p:nvGrpSpPr>
          <p:cNvPr id="1048" name="Group 24"/>
          <p:cNvGrpSpPr>
            <a:grpSpLocks noChangeAspect="1"/>
          </p:cNvGrpSpPr>
          <p:nvPr/>
        </p:nvGrpSpPr>
        <p:grpSpPr bwMode="auto">
          <a:xfrm>
            <a:off x="3422281" y="0"/>
            <a:ext cx="5467127" cy="1155285"/>
            <a:chOff x="2988" y="2147"/>
            <a:chExt cx="5635" cy="1760"/>
          </a:xfrm>
        </p:grpSpPr>
        <p:sp>
          <p:nvSpPr>
            <p:cNvPr id="1049" name="AutoShape 25"/>
            <p:cNvSpPr>
              <a:spLocks noChangeAspect="1" noChangeArrowheads="1"/>
            </p:cNvSpPr>
            <p:nvPr/>
          </p:nvSpPr>
          <p:spPr bwMode="auto">
            <a:xfrm>
              <a:off x="2988" y="2147"/>
              <a:ext cx="5635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706"/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3145" y="2307"/>
              <a:ext cx="5319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634" tIns="47817" rIns="95634" bIns="47817"/>
            <a:lstStyle/>
            <a:p>
              <a:pPr defTabSz="907102"/>
              <a:endParaRPr lang="en-GB" sz="1706" b="1" dirty="0"/>
            </a:p>
          </p:txBody>
        </p:sp>
      </p:grp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10616" y="451290"/>
            <a:ext cx="10972799" cy="1141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349" y="6357076"/>
            <a:ext cx="9932118" cy="36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Evaluation of Science and Innovation Policies, 13 – 17 June 2022, Manchester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0644164" y="6357076"/>
            <a:ext cx="939250" cy="36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A8B4-08EA-4389-A530-64D1147241A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:\Marketing\1 - Marketing &amp; Communications\Campaigns\Lord Alliance name change\Alliance MBS logos\AMBS_White backgrounds\AMBS_White backgrounds\AMBS_TAB_col_white_background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8" y="86832"/>
            <a:ext cx="1999917" cy="58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2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sldNum="0" hdr="0" dt="0"/>
  <p:txStyles>
    <p:titleStyle>
      <a:lvl1pPr algn="ctr" defTabSz="907102" rtl="0" eaLnBrk="1" fontAlgn="base" hangingPunct="1">
        <a:spcBef>
          <a:spcPct val="0"/>
        </a:spcBef>
        <a:spcAft>
          <a:spcPct val="0"/>
        </a:spcAft>
        <a:defRPr sz="3032" baseline="30000">
          <a:solidFill>
            <a:srgbClr val="7030A0"/>
          </a:solidFill>
          <a:latin typeface="+mn-lt"/>
          <a:ea typeface="+mj-ea"/>
          <a:cs typeface="+mj-cs"/>
        </a:defRPr>
      </a:lvl1pPr>
      <a:lvl2pPr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2pPr>
      <a:lvl3pPr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3pPr>
      <a:lvl4pPr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4pPr>
      <a:lvl5pPr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5pPr>
      <a:lvl6pPr marL="433243"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6pPr>
      <a:lvl7pPr marL="866485"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7pPr>
      <a:lvl8pPr marL="1299728"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8pPr>
      <a:lvl9pPr marL="1732971"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9pPr>
    </p:titleStyle>
    <p:bodyStyle>
      <a:lvl1pPr marL="339975" indent="-339975" algn="l" defTabSz="907102" rtl="0" eaLnBrk="1" fontAlgn="base" hangingPunct="1">
        <a:spcBef>
          <a:spcPct val="20000"/>
        </a:spcBef>
        <a:spcAft>
          <a:spcPct val="0"/>
        </a:spcAft>
        <a:buChar char="•"/>
        <a:defRPr sz="3127">
          <a:solidFill>
            <a:schemeClr val="tx1"/>
          </a:solidFill>
          <a:latin typeface="+mn-lt"/>
          <a:ea typeface="+mn-ea"/>
          <a:cs typeface="+mn-cs"/>
        </a:defRPr>
      </a:lvl1pPr>
      <a:lvl2pPr marL="735611" indent="-281307" algn="l" defTabSz="907102" rtl="0" eaLnBrk="1" fontAlgn="base" hangingPunct="1">
        <a:spcBef>
          <a:spcPct val="20000"/>
        </a:spcBef>
        <a:spcAft>
          <a:spcPct val="0"/>
        </a:spcAft>
        <a:buChar char="–"/>
        <a:defRPr sz="2748">
          <a:solidFill>
            <a:schemeClr val="tx1"/>
          </a:solidFill>
          <a:latin typeface="+mn-lt"/>
        </a:defRPr>
      </a:lvl2pPr>
      <a:lvl3pPr marL="1132750" indent="-225647" algn="l" defTabSz="907102" rtl="0" eaLnBrk="1" fontAlgn="base" hangingPunct="1">
        <a:spcBef>
          <a:spcPct val="20000"/>
        </a:spcBef>
        <a:spcAft>
          <a:spcPct val="0"/>
        </a:spcAft>
        <a:buChar char="•"/>
        <a:defRPr sz="2274">
          <a:solidFill>
            <a:schemeClr val="tx1"/>
          </a:solidFill>
          <a:latin typeface="+mn-lt"/>
        </a:defRPr>
      </a:lvl3pPr>
      <a:lvl4pPr marL="1584044" indent="-224143" algn="l" defTabSz="907102" rtl="0" eaLnBrk="1" fontAlgn="base" hangingPunct="1">
        <a:spcBef>
          <a:spcPct val="20000"/>
        </a:spcBef>
        <a:spcAft>
          <a:spcPct val="0"/>
        </a:spcAft>
        <a:buChar char="–"/>
        <a:defRPr sz="1895">
          <a:solidFill>
            <a:schemeClr val="tx1"/>
          </a:solidFill>
          <a:latin typeface="+mn-lt"/>
        </a:defRPr>
      </a:lvl4pPr>
      <a:lvl5pPr marL="2038347" indent="-227152" algn="l" defTabSz="907102" rtl="0" eaLnBrk="1" fontAlgn="base" hangingPunct="1">
        <a:spcBef>
          <a:spcPct val="20000"/>
        </a:spcBef>
        <a:spcAft>
          <a:spcPct val="0"/>
        </a:spcAft>
        <a:buChar char="»"/>
        <a:defRPr sz="1895">
          <a:solidFill>
            <a:schemeClr val="tx1"/>
          </a:solidFill>
          <a:latin typeface="+mn-lt"/>
        </a:defRPr>
      </a:lvl5pPr>
      <a:lvl6pPr marL="2471590" indent="-227152" algn="l" defTabSz="907102" rtl="0" eaLnBrk="1" fontAlgn="base" hangingPunct="1">
        <a:spcBef>
          <a:spcPct val="20000"/>
        </a:spcBef>
        <a:spcAft>
          <a:spcPct val="0"/>
        </a:spcAft>
        <a:buChar char="»"/>
        <a:defRPr sz="1895">
          <a:solidFill>
            <a:schemeClr val="tx1"/>
          </a:solidFill>
          <a:latin typeface="+mn-lt"/>
        </a:defRPr>
      </a:lvl6pPr>
      <a:lvl7pPr marL="2904833" indent="-227152" algn="l" defTabSz="907102" rtl="0" eaLnBrk="1" fontAlgn="base" hangingPunct="1">
        <a:spcBef>
          <a:spcPct val="20000"/>
        </a:spcBef>
        <a:spcAft>
          <a:spcPct val="0"/>
        </a:spcAft>
        <a:buChar char="»"/>
        <a:defRPr sz="1895">
          <a:solidFill>
            <a:schemeClr val="tx1"/>
          </a:solidFill>
          <a:latin typeface="+mn-lt"/>
        </a:defRPr>
      </a:lvl7pPr>
      <a:lvl8pPr marL="3338075" indent="-227152" algn="l" defTabSz="907102" rtl="0" eaLnBrk="1" fontAlgn="base" hangingPunct="1">
        <a:spcBef>
          <a:spcPct val="20000"/>
        </a:spcBef>
        <a:spcAft>
          <a:spcPct val="0"/>
        </a:spcAft>
        <a:buChar char="»"/>
        <a:defRPr sz="1895">
          <a:solidFill>
            <a:schemeClr val="tx1"/>
          </a:solidFill>
          <a:latin typeface="+mn-lt"/>
        </a:defRPr>
      </a:lvl8pPr>
      <a:lvl9pPr marL="3771318" indent="-227152" algn="l" defTabSz="907102" rtl="0" eaLnBrk="1" fontAlgn="base" hangingPunct="1">
        <a:spcBef>
          <a:spcPct val="20000"/>
        </a:spcBef>
        <a:spcAft>
          <a:spcPct val="0"/>
        </a:spcAft>
        <a:buChar char="»"/>
        <a:defRPr sz="189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243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485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299728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2971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214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599456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2699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5942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5488D4-389C-FB85-631D-2ACE48DC6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02784" y="609600"/>
            <a:ext cx="10581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6AF254-25F6-E5CF-ED51-899983B42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3" y="1981200"/>
            <a:ext cx="1067646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98660" name="Rectangle 4">
            <a:extLst>
              <a:ext uri="{FF2B5EF4-FFF2-40B4-BE49-F238E27FC236}">
                <a16:creationId xmlns:a16="http://schemas.microsoft.com/office/drawing/2014/main" id="{6A17735D-18C0-F44F-B22A-2CCAA0087A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52AEC1-35A7-40B4-B3F0-2178FDC5532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29" name="Picture 5" descr="1824 Full Colour logo">
            <a:extLst>
              <a:ext uri="{FF2B5EF4-FFF2-40B4-BE49-F238E27FC236}">
                <a16:creationId xmlns:a16="http://schemas.microsoft.com/office/drawing/2014/main" id="{9500B1C2-73B6-79EA-BBA8-24CD9B84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2471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3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616" y="1542885"/>
            <a:ext cx="10982943" cy="46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4" tIns="47817" rIns="95634" bIns="47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10616" y="451290"/>
            <a:ext cx="10972799" cy="88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0644164" y="6357076"/>
            <a:ext cx="939250" cy="36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A8B4-08EA-4389-A530-64D1147241A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070CB-BC1A-C040-8CA0-529B28AC6D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6235169"/>
            <a:ext cx="3331482" cy="61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7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dt="0"/>
  <p:txStyles>
    <p:titleStyle>
      <a:lvl1pPr algn="ctr" defTabSz="907102" rtl="0" eaLnBrk="1" fontAlgn="base" hangingPunct="1">
        <a:spcBef>
          <a:spcPct val="0"/>
        </a:spcBef>
        <a:spcAft>
          <a:spcPct val="0"/>
        </a:spcAft>
        <a:defRPr sz="3411" baseline="30000">
          <a:solidFill>
            <a:srgbClr val="7030A0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2pPr>
      <a:lvl3pPr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3pPr>
      <a:lvl4pPr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4pPr>
      <a:lvl5pPr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5pPr>
      <a:lvl6pPr marL="433243"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6pPr>
      <a:lvl7pPr marL="866485"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7pPr>
      <a:lvl8pPr marL="1299728"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8pPr>
      <a:lvl9pPr marL="1732971" algn="ctr" defTabSz="907102" rtl="0" eaLnBrk="1" fontAlgn="base" hangingPunct="1">
        <a:spcBef>
          <a:spcPct val="0"/>
        </a:spcBef>
        <a:spcAft>
          <a:spcPct val="0"/>
        </a:spcAft>
        <a:defRPr sz="2085" baseline="30000">
          <a:solidFill>
            <a:srgbClr val="003399"/>
          </a:solidFill>
          <a:latin typeface="Berlin Sans FB" pitchFamily="34" charset="0"/>
        </a:defRPr>
      </a:lvl9pPr>
    </p:titleStyle>
    <p:bodyStyle>
      <a:lvl1pPr marL="339975" indent="-339975" algn="l" defTabSz="907102" rtl="0" eaLnBrk="1" fontAlgn="base" hangingPunct="1">
        <a:spcBef>
          <a:spcPct val="20000"/>
        </a:spcBef>
        <a:spcAft>
          <a:spcPct val="0"/>
        </a:spcAft>
        <a:buChar char="•"/>
        <a:defRPr sz="2274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735611" indent="-281307" algn="l" defTabSz="907102" rtl="0" eaLnBrk="1" fontAlgn="base" hangingPunct="1">
        <a:spcBef>
          <a:spcPct val="20000"/>
        </a:spcBef>
        <a:spcAft>
          <a:spcPct val="0"/>
        </a:spcAft>
        <a:buChar char="–"/>
        <a:defRPr sz="2464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32750" indent="-225647" algn="l" defTabSz="907102" rtl="0" eaLnBrk="1" fontAlgn="base" hangingPunct="1">
        <a:spcBef>
          <a:spcPct val="20000"/>
        </a:spcBef>
        <a:spcAft>
          <a:spcPct val="0"/>
        </a:spcAft>
        <a:buChar char="•"/>
        <a:defRPr sz="2274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584044" indent="-224143" algn="l" defTabSz="907102" rtl="0" eaLnBrk="1" fontAlgn="base" hangingPunct="1">
        <a:spcBef>
          <a:spcPct val="20000"/>
        </a:spcBef>
        <a:spcAft>
          <a:spcPct val="0"/>
        </a:spcAft>
        <a:buChar char="–"/>
        <a:defRPr sz="1895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38347" indent="-227152" algn="l" defTabSz="907102" rtl="0" eaLnBrk="1" fontAlgn="base" hangingPunct="1">
        <a:spcBef>
          <a:spcPct val="20000"/>
        </a:spcBef>
        <a:spcAft>
          <a:spcPct val="0"/>
        </a:spcAft>
        <a:buChar char="»"/>
        <a:defRPr sz="1895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471590" indent="-227152" algn="l" defTabSz="907102" rtl="0" eaLnBrk="1" fontAlgn="base" hangingPunct="1">
        <a:spcBef>
          <a:spcPct val="20000"/>
        </a:spcBef>
        <a:spcAft>
          <a:spcPct val="0"/>
        </a:spcAft>
        <a:buChar char="»"/>
        <a:defRPr sz="1895">
          <a:solidFill>
            <a:schemeClr val="tx1"/>
          </a:solidFill>
          <a:latin typeface="+mn-lt"/>
        </a:defRPr>
      </a:lvl6pPr>
      <a:lvl7pPr marL="2904833" indent="-227152" algn="l" defTabSz="907102" rtl="0" eaLnBrk="1" fontAlgn="base" hangingPunct="1">
        <a:spcBef>
          <a:spcPct val="20000"/>
        </a:spcBef>
        <a:spcAft>
          <a:spcPct val="0"/>
        </a:spcAft>
        <a:buChar char="»"/>
        <a:defRPr sz="1895">
          <a:solidFill>
            <a:schemeClr val="tx1"/>
          </a:solidFill>
          <a:latin typeface="+mn-lt"/>
        </a:defRPr>
      </a:lvl7pPr>
      <a:lvl8pPr marL="3338075" indent="-227152" algn="l" defTabSz="907102" rtl="0" eaLnBrk="1" fontAlgn="base" hangingPunct="1">
        <a:spcBef>
          <a:spcPct val="20000"/>
        </a:spcBef>
        <a:spcAft>
          <a:spcPct val="0"/>
        </a:spcAft>
        <a:buChar char="»"/>
        <a:defRPr sz="1895">
          <a:solidFill>
            <a:schemeClr val="tx1"/>
          </a:solidFill>
          <a:latin typeface="+mn-lt"/>
        </a:defRPr>
      </a:lvl8pPr>
      <a:lvl9pPr marL="3771318" indent="-227152" algn="l" defTabSz="907102" rtl="0" eaLnBrk="1" fontAlgn="base" hangingPunct="1">
        <a:spcBef>
          <a:spcPct val="20000"/>
        </a:spcBef>
        <a:spcAft>
          <a:spcPct val="0"/>
        </a:spcAft>
        <a:buChar char="»"/>
        <a:defRPr sz="189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243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485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299728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2971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214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599456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2699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5942" algn="l" defTabSz="866485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8"/>
            <a:ext cx="10515600" cy="377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71125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2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653169" rtl="0" eaLnBrk="1" latinLnBrk="0" hangingPunct="1">
        <a:lnSpc>
          <a:spcPct val="90000"/>
        </a:lnSpc>
        <a:spcBef>
          <a:spcPct val="0"/>
        </a:spcBef>
        <a:buNone/>
        <a:defRPr sz="3143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3293" indent="-163293" algn="l" defTabSz="653169" rtl="0" eaLnBrk="1" latinLnBrk="0" hangingPunct="1">
        <a:lnSpc>
          <a:spcPct val="90000"/>
        </a:lnSpc>
        <a:spcBef>
          <a:spcPts val="714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89877" indent="-163293" algn="l" defTabSz="653169" rtl="0" eaLnBrk="1" latinLnBrk="0" hangingPunct="1">
        <a:lnSpc>
          <a:spcPct val="90000"/>
        </a:lnSpc>
        <a:spcBef>
          <a:spcPts val="357"/>
        </a:spcBef>
        <a:buClr>
          <a:schemeClr val="accent4"/>
        </a:buClr>
        <a:buFont typeface="Wingdings" pitchFamily="2" charset="2"/>
        <a:buChar char="§"/>
        <a:defRPr sz="1714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6461" indent="-163293" algn="l" defTabSz="653169" rtl="0" eaLnBrk="1" latinLnBrk="0" hangingPunct="1">
        <a:lnSpc>
          <a:spcPct val="90000"/>
        </a:lnSpc>
        <a:spcBef>
          <a:spcPts val="357"/>
        </a:spcBef>
        <a:buClr>
          <a:schemeClr val="accent4"/>
        </a:buClr>
        <a:buFont typeface="Wingdings" pitchFamily="2" charset="2"/>
        <a:buChar char="§"/>
        <a:defRPr sz="1429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46" indent="-163293" algn="l" defTabSz="653169" rtl="0" eaLnBrk="1" latinLnBrk="0" hangingPunct="1">
        <a:lnSpc>
          <a:spcPct val="90000"/>
        </a:lnSpc>
        <a:spcBef>
          <a:spcPts val="357"/>
        </a:spcBef>
        <a:buClr>
          <a:schemeClr val="accent4"/>
        </a:buClr>
        <a:buFont typeface="Wingdings" pitchFamily="2" charset="2"/>
        <a:buChar char="§"/>
        <a:defRPr sz="1286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69630" indent="-163293" algn="l" defTabSz="653169" rtl="0" eaLnBrk="1" latinLnBrk="0" hangingPunct="1">
        <a:lnSpc>
          <a:spcPct val="90000"/>
        </a:lnSpc>
        <a:spcBef>
          <a:spcPts val="357"/>
        </a:spcBef>
        <a:buClr>
          <a:schemeClr val="accent4"/>
        </a:buClr>
        <a:buFont typeface="Wingdings" pitchFamily="2" charset="2"/>
        <a:buChar char="§"/>
        <a:defRPr sz="1286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96215" indent="-163293" algn="l" defTabSz="653169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2122800" indent="-163293" algn="l" defTabSz="653169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449384" indent="-163293" algn="l" defTabSz="653169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775968" indent="-163293" algn="l" defTabSz="653169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69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84" algn="l" defTabSz="653169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69" algn="l" defTabSz="653169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54" algn="l" defTabSz="653169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38" algn="l" defTabSz="653169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923" algn="l" defTabSz="653169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507" algn="l" defTabSz="653169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91" algn="l" defTabSz="653169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77" algn="l" defTabSz="653169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el:+420%20735%20753%20385" TargetMode="External"/><Relationship Id="rId2" Type="http://schemas.openxmlformats.org/officeDocument/2006/relationships/hyperlink" Target="mailto:roman.zajic@ms-ic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ms-ic.cz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hyperlink" Target="https://www.gov.uk/government/publications/better-regulation-framewor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5" Type="http://schemas.openxmlformats.org/officeDocument/2006/relationships/hyperlink" Target="https://www.gov.uk/government/publications/the-green-book-appraisal-and-evaluation-in-central-governent/the-green-book-2020" TargetMode="External"/><Relationship Id="rId4" Type="http://schemas.openxmlformats.org/officeDocument/2006/relationships/hyperlink" Target="https://commission.europa.eu/law/law-making-process/planning-and-proposing-law/better-regulation/better-regulation-guidelines-and-toolbox_e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47E6A16-DE6E-5734-3CAB-802E56D9C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 err="1"/>
              <a:t>Midterm</a:t>
            </a:r>
            <a:r>
              <a:rPr lang="cs-CZ" sz="4800" b="1" dirty="0"/>
              <a:t> evaluace podnikatelských voucherů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BC48BB1A-050B-BF2B-2ED9-F54AAC9C6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zkušenosti z pohledu analytika MSIC</a:t>
            </a:r>
          </a:p>
          <a:p>
            <a:endParaRPr lang="cs-CZ" dirty="0"/>
          </a:p>
          <a:p>
            <a:r>
              <a:rPr lang="cs-CZ" dirty="0">
                <a:solidFill>
                  <a:srgbClr val="00AAD1"/>
                </a:solidFill>
              </a:rPr>
              <a:t>Roman Zajíc</a:t>
            </a:r>
          </a:p>
        </p:txBody>
      </p:sp>
    </p:spTree>
    <p:extLst>
      <p:ext uri="{BB962C8B-B14F-4D97-AF65-F5344CB8AC3E}">
        <p14:creationId xmlns:p14="http://schemas.microsoft.com/office/powerpoint/2010/main" val="354032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4229B-4D62-4A82-9723-7B4115B5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</a:t>
            </a:r>
            <a:r>
              <a:rPr lang="cs-CZ" b="1" dirty="0">
                <a:solidFill>
                  <a:srgbClr val="0070C0"/>
                </a:solidFill>
              </a:rPr>
              <a:t> Příprava dotazníků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3936B-5C95-47DD-857A-27745367E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dotazníky pro různé programy</a:t>
            </a:r>
          </a:p>
          <a:p>
            <a:r>
              <a:rPr lang="cs-CZ" dirty="0"/>
              <a:t>různé dotazníky pro podpořené a nepodpořené</a:t>
            </a:r>
          </a:p>
          <a:p>
            <a:r>
              <a:rPr lang="cs-CZ" dirty="0"/>
              <a:t>omezující podmíněné otázky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22893EC-3E65-335E-A0E9-D3856404EF3A}"/>
              </a:ext>
            </a:extLst>
          </p:cNvPr>
          <p:cNvSpPr/>
          <p:nvPr/>
        </p:nvSpPr>
        <p:spPr>
          <a:xfrm>
            <a:off x="2007187" y="4788769"/>
            <a:ext cx="8078771" cy="1523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Montserrat" panose="00000500000000000000" pitchFamily="2" charset="-18"/>
              </a:rPr>
              <a:t>Ponaučení: 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  <a:latin typeface="Montserrat" panose="00000500000000000000" pitchFamily="2" charset="-18"/>
              </a:rPr>
              <a:t>Méně je více.</a:t>
            </a:r>
          </a:p>
        </p:txBody>
      </p:sp>
    </p:spTree>
    <p:extLst>
      <p:ext uri="{BB962C8B-B14F-4D97-AF65-F5344CB8AC3E}">
        <p14:creationId xmlns:p14="http://schemas.microsoft.com/office/powerpoint/2010/main" val="40215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4229B-4D62-4A82-9723-7B4115B5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4. Definice rolí a očekávání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3936B-5C95-47DD-857A-27745367E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zadavatele evaluace bylo představenstvo MSIC</a:t>
            </a:r>
          </a:p>
          <a:p>
            <a:r>
              <a:rPr lang="cs-CZ" dirty="0"/>
              <a:t>výstupy z evaluace byly nejvíce přínosné pro projektové manažery programů</a:t>
            </a:r>
          </a:p>
          <a:p>
            <a:r>
              <a:rPr lang="cs-CZ" dirty="0"/>
              <a:t>přínos pro MSK nebyl nijak </a:t>
            </a:r>
            <a:r>
              <a:rPr lang="cs-CZ" dirty="0" err="1"/>
              <a:t>významený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AE29E1E-E094-FAA5-C29A-B9B029EE1E92}"/>
              </a:ext>
            </a:extLst>
          </p:cNvPr>
          <p:cNvSpPr/>
          <p:nvPr/>
        </p:nvSpPr>
        <p:spPr>
          <a:xfrm>
            <a:off x="1346101" y="4356283"/>
            <a:ext cx="9620521" cy="20506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Montserrat" panose="00000500000000000000" pitchFamily="2" charset="-18"/>
              </a:rPr>
              <a:t>Ponaučení: 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  <a:latin typeface="Montserrat" panose="00000500000000000000" pitchFamily="2" charset="-18"/>
              </a:rPr>
              <a:t>Zapojit více do přípravy všechny klíčové stakeholdery a uzpůsobit tomu výstup(y) evaluace, každý má jiná očekávání.</a:t>
            </a:r>
          </a:p>
        </p:txBody>
      </p:sp>
    </p:spTree>
    <p:extLst>
      <p:ext uri="{BB962C8B-B14F-4D97-AF65-F5344CB8AC3E}">
        <p14:creationId xmlns:p14="http://schemas.microsoft.com/office/powerpoint/2010/main" val="20139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58B34-56EB-82B2-74F8-8BC9B2AF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Finance?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BFF634F-91EB-D781-6927-FB2B1EA789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939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6A670-3245-40B9-43F5-F1FA5634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E2C3D7-4CDA-F0D0-7773-C27D4D33E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evaluace podnikatelských voucherů přinesla subjektivně více </a:t>
            </a:r>
            <a:r>
              <a:rPr lang="cs-CZ" b="1" dirty="0"/>
              <a:t>zkušeností</a:t>
            </a:r>
            <a:r>
              <a:rPr lang="cs-CZ" dirty="0"/>
              <a:t> než klíčových zjištění (vyhodnocení každý běh)</a:t>
            </a:r>
          </a:p>
          <a:p>
            <a:r>
              <a:rPr lang="cs-CZ" dirty="0"/>
              <a:t>zkušenost byla </a:t>
            </a:r>
            <a:r>
              <a:rPr lang="cs-CZ" dirty="0" err="1"/>
              <a:t>aplikováná</a:t>
            </a:r>
            <a:r>
              <a:rPr lang="cs-CZ" dirty="0"/>
              <a:t> při </a:t>
            </a:r>
            <a:r>
              <a:rPr lang="cs-CZ" dirty="0" err="1"/>
              <a:t>midterm</a:t>
            </a:r>
            <a:r>
              <a:rPr lang="cs-CZ" dirty="0"/>
              <a:t> </a:t>
            </a:r>
            <a:r>
              <a:rPr lang="cs-CZ" b="1" dirty="0"/>
              <a:t>evaluaci programu </a:t>
            </a:r>
            <a:r>
              <a:rPr lang="cs-CZ" b="1" dirty="0" err="1"/>
              <a:t>Expand</a:t>
            </a:r>
            <a:r>
              <a:rPr lang="cs-CZ" b="1" dirty="0"/>
              <a:t> a Impuls</a:t>
            </a:r>
            <a:endParaRPr lang="cs-CZ" dirty="0"/>
          </a:p>
          <a:p>
            <a:r>
              <a:rPr lang="cs-CZ" dirty="0"/>
              <a:t>pochopení významu a smyslu evaluací je různé a je třeba stále </a:t>
            </a:r>
            <a:r>
              <a:rPr lang="cs-CZ" b="1" dirty="0"/>
              <a:t>vzdělávat (se)</a:t>
            </a:r>
          </a:p>
          <a:p>
            <a:r>
              <a:rPr lang="cs-CZ" dirty="0"/>
              <a:t>všechny tyto evaluace byly realizovány pouze s účastníky programů</a:t>
            </a:r>
          </a:p>
        </p:txBody>
      </p:sp>
    </p:spTree>
    <p:extLst>
      <p:ext uri="{BB962C8B-B14F-4D97-AF65-F5344CB8AC3E}">
        <p14:creationId xmlns:p14="http://schemas.microsoft.com/office/powerpoint/2010/main" val="21759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19BA75-734B-4931-092D-FEFF8DD56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0735A2EF-E128-5448-A68E-E54B67071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0154" y="4256946"/>
            <a:ext cx="3185984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1800" b="1" kern="0" dirty="0">
                <a:solidFill>
                  <a:srgbClr val="FF26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Roman Zajíc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sz="1800" kern="0" dirty="0">
                <a:solidFill>
                  <a:srgbClr val="00A7D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Data </a:t>
            </a:r>
            <a:r>
              <a:rPr lang="cs-CZ" sz="1800" kern="0" dirty="0" err="1">
                <a:solidFill>
                  <a:srgbClr val="00A7D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Analytic</a:t>
            </a:r>
            <a:r>
              <a:rPr lang="cs-CZ" sz="1800" kern="0" dirty="0">
                <a:solidFill>
                  <a:srgbClr val="00A7D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kern="0" dirty="0" err="1">
                <a:solidFill>
                  <a:srgbClr val="00A7D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Specialist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sz="1800" u="sng" kern="0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roman.zajic@ms-ic.cz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sz="1800" u="sng" kern="0" dirty="0">
                <a:solidFill>
                  <a:srgbClr val="08468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+420 735 753 385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sz="1800" u="sng" kern="0" dirty="0">
                <a:solidFill>
                  <a:srgbClr val="08468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www.ms-ic.cz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cs-CZ" dirty="0"/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CB9DE6B7-3877-98D1-AF3C-C4F5E20E5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96" y="3955836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0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47E6A16-DE6E-5734-3CAB-802E56D9C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Bonusové slidy</a:t>
            </a:r>
            <a:endParaRPr lang="cs-CZ" b="1" dirty="0">
              <a:solidFill>
                <a:srgbClr val="00AAD1"/>
              </a:solidFill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BC48BB1A-050B-BF2B-2ED9-F54AAC9C6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 případě potřeby</a:t>
            </a:r>
          </a:p>
        </p:txBody>
      </p:sp>
    </p:spTree>
    <p:extLst>
      <p:ext uri="{BB962C8B-B14F-4D97-AF65-F5344CB8AC3E}">
        <p14:creationId xmlns:p14="http://schemas.microsoft.com/office/powerpoint/2010/main" val="231676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B4CC0-86CE-281C-F89E-4A3269B6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0582-43BB-5A0B-2E04-9C8E8C09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077" y="1299696"/>
            <a:ext cx="8001251" cy="425860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653" dirty="0"/>
              <a:t>There are four fundamental questions in </a:t>
            </a:r>
            <a:r>
              <a:rPr lang="en-US" sz="2653" b="1" dirty="0"/>
              <a:t>policy </a:t>
            </a:r>
            <a:r>
              <a:rPr lang="en-US" sz="2653" dirty="0"/>
              <a:t>evaluation</a:t>
            </a:r>
          </a:p>
          <a:p>
            <a:pPr>
              <a:lnSpc>
                <a:spcPct val="150000"/>
              </a:lnSpc>
            </a:pPr>
            <a:r>
              <a:rPr lang="en-US" sz="2653" dirty="0"/>
              <a:t>Are we doing the right thing? </a:t>
            </a:r>
          </a:p>
          <a:p>
            <a:pPr>
              <a:lnSpc>
                <a:spcPct val="150000"/>
              </a:lnSpc>
            </a:pPr>
            <a:r>
              <a:rPr lang="en-US" sz="2653" dirty="0"/>
              <a:t>Are we doing it well?</a:t>
            </a:r>
          </a:p>
          <a:p>
            <a:pPr>
              <a:lnSpc>
                <a:spcPct val="150000"/>
              </a:lnSpc>
            </a:pPr>
            <a:r>
              <a:rPr lang="en-US" sz="2653" dirty="0"/>
              <a:t>What difference does it make? </a:t>
            </a:r>
          </a:p>
          <a:p>
            <a:pPr>
              <a:lnSpc>
                <a:spcPct val="150000"/>
              </a:lnSpc>
            </a:pPr>
            <a:r>
              <a:rPr lang="en-US" sz="2653" dirty="0"/>
              <a:t>What do we do next?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CF057-FE98-90B1-02F6-9B7B71E9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3530" y="6370594"/>
            <a:ext cx="7364941" cy="364035"/>
          </a:xfrm>
        </p:spPr>
        <p:txBody>
          <a:bodyPr/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charset="0"/>
              </a:rPr>
              <a:t>Evaluation of Science and Innovation Policies, 15 – 19 May 2023, Manchester  </a:t>
            </a:r>
          </a:p>
        </p:txBody>
      </p:sp>
    </p:spTree>
    <p:extLst>
      <p:ext uri="{BB962C8B-B14F-4D97-AF65-F5344CB8AC3E}">
        <p14:creationId xmlns:p14="http://schemas.microsoft.com/office/powerpoint/2010/main" val="340578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8737" y="888195"/>
            <a:ext cx="8136635" cy="680785"/>
          </a:xfrm>
        </p:spPr>
        <p:txBody>
          <a:bodyPr vert="horz" lIns="89464" tIns="43948" rIns="89464" bIns="43948" rtlCol="0" anchor="ctr">
            <a:noAutofit/>
          </a:bodyPr>
          <a:lstStyle/>
          <a:p>
            <a:r>
              <a:rPr lang="en-GB" sz="4548" dirty="0"/>
              <a:t>Theory-based evaluation: a simple model of public action and its effects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731507" y="1720330"/>
            <a:ext cx="1738598" cy="91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80" dirty="0">
                <a:solidFill>
                  <a:prstClr val="black"/>
                </a:solidFill>
                <a:latin typeface="Arial"/>
              </a:rPr>
              <a:t>Results directly produced using the inputs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20784" y="1720330"/>
            <a:ext cx="1935639" cy="91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80" dirty="0">
                <a:solidFill>
                  <a:prstClr val="black"/>
                </a:solidFill>
                <a:latin typeface="Arial"/>
              </a:rPr>
              <a:t>Consequential effects, including</a:t>
            </a:r>
          </a:p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80" dirty="0">
                <a:solidFill>
                  <a:prstClr val="black"/>
                </a:solidFill>
                <a:latin typeface="Arial"/>
              </a:rPr>
              <a:t>beneficiaries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556423" y="1668279"/>
            <a:ext cx="2736842" cy="1188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80" dirty="0">
                <a:solidFill>
                  <a:prstClr val="black"/>
                </a:solidFill>
                <a:latin typeface="Arial"/>
              </a:rPr>
              <a:t>Longer-term </a:t>
            </a:r>
          </a:p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80" dirty="0">
                <a:solidFill>
                  <a:prstClr val="black"/>
                </a:solidFill>
                <a:latin typeface="Arial"/>
              </a:rPr>
              <a:t>effects and spill-overs on society, the economy, the environment, etc …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169363" y="5686505"/>
            <a:ext cx="1681871" cy="3548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06">
                <a:solidFill>
                  <a:prstClr val="black"/>
                </a:solidFill>
                <a:latin typeface="Arial"/>
              </a:rPr>
              <a:t>Implementation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457902" y="5686505"/>
            <a:ext cx="849143" cy="3548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06">
                <a:solidFill>
                  <a:prstClr val="black"/>
                </a:solidFill>
                <a:latin typeface="Arial"/>
              </a:rPr>
              <a:t>Effects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898737" y="1720330"/>
            <a:ext cx="1795684" cy="91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80" dirty="0">
                <a:solidFill>
                  <a:prstClr val="black"/>
                </a:solidFill>
                <a:latin typeface="Arial"/>
              </a:rPr>
              <a:t>Finance,</a:t>
            </a:r>
          </a:p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80" dirty="0">
                <a:solidFill>
                  <a:prstClr val="black"/>
                </a:solidFill>
                <a:latin typeface="Arial"/>
              </a:rPr>
              <a:t>organisation, </a:t>
            </a:r>
          </a:p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80" dirty="0">
                <a:solidFill>
                  <a:prstClr val="black"/>
                </a:solidFill>
                <a:latin typeface="Arial"/>
              </a:rPr>
              <a:t>legal framework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294267" y="4736917"/>
            <a:ext cx="1085554" cy="35484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06" dirty="0">
                <a:solidFill>
                  <a:prstClr val="black"/>
                </a:solidFill>
                <a:latin typeface="Arial"/>
              </a:rPr>
              <a:t>  </a:t>
            </a:r>
            <a:r>
              <a:rPr lang="en-GB" sz="1706" dirty="0">
                <a:solidFill>
                  <a:prstClr val="white"/>
                </a:solidFill>
                <a:latin typeface="Arial"/>
              </a:rPr>
              <a:t>Inputs</a:t>
            </a:r>
            <a:r>
              <a:rPr lang="en-GB" sz="1706" dirty="0">
                <a:solidFill>
                  <a:prstClr val="black"/>
                </a:solidFill>
                <a:latin typeface="Arial"/>
              </a:rPr>
              <a:t>   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003888" y="4736917"/>
            <a:ext cx="1194558" cy="35484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06" dirty="0">
                <a:solidFill>
                  <a:prstClr val="black"/>
                </a:solidFill>
                <a:latin typeface="Arial"/>
              </a:rPr>
              <a:t>  </a:t>
            </a:r>
            <a:r>
              <a:rPr lang="en-GB" sz="1706" dirty="0">
                <a:solidFill>
                  <a:prstClr val="white"/>
                </a:solidFill>
                <a:latin typeface="Arial"/>
              </a:rPr>
              <a:t>Outputs</a:t>
            </a:r>
            <a:r>
              <a:rPr lang="en-GB" sz="1706" dirty="0">
                <a:solidFill>
                  <a:prstClr val="black"/>
                </a:solidFill>
                <a:latin typeface="Arial"/>
              </a:rPr>
              <a:t> 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043842" y="4735348"/>
            <a:ext cx="1425390" cy="35484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06">
                <a:solidFill>
                  <a:prstClr val="black"/>
                </a:solidFill>
                <a:latin typeface="Arial"/>
              </a:rPr>
              <a:t>  Outcomes  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8318507" y="4736917"/>
            <a:ext cx="1255472" cy="35484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706">
                <a:solidFill>
                  <a:prstClr val="black"/>
                </a:solidFill>
                <a:latin typeface="Arial"/>
              </a:rPr>
              <a:t>   Impacts  </a:t>
            </a:r>
          </a:p>
        </p:txBody>
      </p:sp>
      <p:cxnSp>
        <p:nvCxnSpPr>
          <p:cNvPr id="28685" name="AutoShape 13"/>
          <p:cNvCxnSpPr>
            <a:cxnSpLocks noChangeShapeType="1"/>
            <a:stCxn id="28681" idx="3"/>
            <a:endCxn id="28682" idx="1"/>
          </p:cNvCxnSpPr>
          <p:nvPr/>
        </p:nvCxnSpPr>
        <p:spPr bwMode="auto">
          <a:xfrm>
            <a:off x="3379821" y="4914338"/>
            <a:ext cx="62406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686" name="AutoShape 14"/>
          <p:cNvCxnSpPr>
            <a:cxnSpLocks noChangeShapeType="1"/>
            <a:stCxn id="28682" idx="3"/>
            <a:endCxn id="28683" idx="1"/>
          </p:cNvCxnSpPr>
          <p:nvPr/>
        </p:nvCxnSpPr>
        <p:spPr bwMode="auto">
          <a:xfrm flipV="1">
            <a:off x="5198446" y="4912769"/>
            <a:ext cx="845396" cy="156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687" name="AutoShape 15"/>
          <p:cNvCxnSpPr>
            <a:cxnSpLocks noChangeShapeType="1"/>
            <a:stCxn id="28683" idx="3"/>
            <a:endCxn id="28684" idx="1"/>
          </p:cNvCxnSpPr>
          <p:nvPr/>
        </p:nvCxnSpPr>
        <p:spPr bwMode="auto">
          <a:xfrm>
            <a:off x="7469232" y="4912769"/>
            <a:ext cx="849275" cy="156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062454" y="3953701"/>
            <a:ext cx="3616283" cy="21094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endParaRPr lang="tr-TR" sz="1706">
              <a:solidFill>
                <a:prstClr val="black"/>
              </a:solidFill>
              <a:latin typeface="Arial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5748282" y="3953701"/>
            <a:ext cx="4172634" cy="210949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endParaRPr lang="tr-TR" sz="1706">
              <a:solidFill>
                <a:prstClr val="black"/>
              </a:solidFill>
              <a:latin typeface="Arial"/>
            </a:endParaRP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 rot="5400000">
            <a:off x="1981320" y="3524848"/>
            <a:ext cx="1356106" cy="556351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endParaRPr lang="tr-TR" sz="178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 rot="5400000">
            <a:off x="3931446" y="3524848"/>
            <a:ext cx="1356106" cy="556351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endParaRPr lang="tr-TR" sz="178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 rot="5400000">
            <a:off x="5948220" y="3524848"/>
            <a:ext cx="1356106" cy="556351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endParaRPr lang="tr-TR" sz="178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 rot="5400000">
            <a:off x="8199703" y="3524848"/>
            <a:ext cx="1356106" cy="556351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endParaRPr lang="tr-TR" sz="178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BF8D7B3-BC95-3488-0E8F-E131C4B902D0}"/>
              </a:ext>
            </a:extLst>
          </p:cNvPr>
          <p:cNvSpPr txBox="1">
            <a:spLocks/>
          </p:cNvSpPr>
          <p:nvPr/>
        </p:nvSpPr>
        <p:spPr>
          <a:xfrm>
            <a:off x="2361372" y="6465437"/>
            <a:ext cx="7364941" cy="36403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866485"/>
            <a:r>
              <a:rPr lang="en-GB" sz="1137" dirty="0">
                <a:solidFill>
                  <a:srgbClr val="7030A0">
                    <a:lumMod val="60000"/>
                    <a:lumOff val="40000"/>
                  </a:srgbClr>
                </a:solidFill>
              </a:rPr>
              <a:t>Evaluation of Science and Innovation Policies, 15 – 19 May 2023, Manchester  </a:t>
            </a:r>
          </a:p>
        </p:txBody>
      </p:sp>
    </p:spTree>
    <p:extLst>
      <p:ext uri="{BB962C8B-B14F-4D97-AF65-F5344CB8AC3E}">
        <p14:creationId xmlns:p14="http://schemas.microsoft.com/office/powerpoint/2010/main" val="377870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323E-C661-C9A9-919D-BFB56296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cycles from different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D0747-844B-2A4C-AD60-EA20129E4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0D66F-A53C-087E-BA6B-B3E2D55DF9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fld id="{9C1AA8B4-08EA-4389-A530-64D1147241A6}" type="slidenum">
              <a:rPr lang="en-GB">
                <a:latin typeface="Arial" charset="0"/>
              </a:rPr>
              <a:pPr defTabSz="866485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42FE3-5101-5839-AB11-3B645695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570" y="1846725"/>
            <a:ext cx="3474236" cy="3364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B61F4-AE7C-FC12-7DF9-28B92B8AC81A}"/>
              </a:ext>
            </a:extLst>
          </p:cNvPr>
          <p:cNvSpPr txBox="1"/>
          <p:nvPr/>
        </p:nvSpPr>
        <p:spPr>
          <a:xfrm>
            <a:off x="6662353" y="5522203"/>
            <a:ext cx="3090911" cy="335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66485" fontAlgn="base">
              <a:spcBef>
                <a:spcPct val="0"/>
              </a:spcBef>
              <a:spcAft>
                <a:spcPct val="0"/>
              </a:spcAft>
            </a:pPr>
            <a:r>
              <a:rPr lang="en-US" sz="1582" dirty="0">
                <a:solidFill>
                  <a:srgbClr val="000000"/>
                </a:solidFill>
                <a:latin typeface="Arial" charset="0"/>
                <a:hlinkClick r:id="rId4"/>
              </a:rPr>
              <a:t>EU Better Regulation Guidelines</a:t>
            </a:r>
            <a:endParaRPr lang="en-US" sz="1582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10DC4-7E46-2B75-5C7B-D645264C5587}"/>
              </a:ext>
            </a:extLst>
          </p:cNvPr>
          <p:cNvSpPr txBox="1"/>
          <p:nvPr/>
        </p:nvSpPr>
        <p:spPr>
          <a:xfrm>
            <a:off x="3182936" y="5522205"/>
            <a:ext cx="1598515" cy="335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66485" fontAlgn="base">
              <a:spcBef>
                <a:spcPct val="0"/>
              </a:spcBef>
              <a:spcAft>
                <a:spcPct val="0"/>
              </a:spcAft>
            </a:pPr>
            <a:r>
              <a:rPr lang="en-US" sz="1582" dirty="0">
                <a:solidFill>
                  <a:srgbClr val="000000"/>
                </a:solidFill>
                <a:latin typeface="Arial" charset="0"/>
                <a:hlinkClick r:id="rId5"/>
              </a:rPr>
              <a:t>UK Green Book</a:t>
            </a:r>
            <a:endParaRPr lang="en-US" sz="1582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0DF76B-FB26-CEFF-52E9-0EDB05832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2749" y="1809182"/>
            <a:ext cx="3578892" cy="3439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FE0D4E-CF8F-CD35-D4F3-375BB8011549}"/>
              </a:ext>
            </a:extLst>
          </p:cNvPr>
          <p:cNvSpPr txBox="1"/>
          <p:nvPr/>
        </p:nvSpPr>
        <p:spPr>
          <a:xfrm>
            <a:off x="6603683" y="5817716"/>
            <a:ext cx="2954655" cy="254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US" sz="1055" dirty="0">
                <a:solidFill>
                  <a:srgbClr val="000000"/>
                </a:solidFill>
                <a:latin typeface="Arial" charset="0"/>
              </a:rPr>
              <a:t>UK equivalent is </a:t>
            </a:r>
            <a:r>
              <a:rPr lang="en-US" sz="1055" dirty="0">
                <a:solidFill>
                  <a:srgbClr val="000000"/>
                </a:solidFill>
                <a:latin typeface="Arial" charset="0"/>
                <a:hlinkClick r:id="rId7"/>
              </a:rPr>
              <a:t>Better Regulation Framework</a:t>
            </a:r>
            <a:endParaRPr lang="en-US" sz="1055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1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AD38-F3B7-D6BE-D12F-798253AB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Stages of the UK policy cycle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569E1-954F-71CF-EC4E-FB44C1A7C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35B6B-EDD9-CB44-521B-210CDB42C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fld id="{9C1AA8B4-08EA-4389-A530-64D1147241A6}" type="slidenum">
              <a:rPr lang="en-GB">
                <a:latin typeface="Arial" charset="0"/>
              </a:rPr>
              <a:pPr defTabSz="866485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latin typeface="Arial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2D4784-58E4-F430-9190-9473FA9C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88" y="1544959"/>
            <a:ext cx="6000860" cy="4357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283EC-FB90-F094-5FC9-FFCBB7D494D0}"/>
              </a:ext>
            </a:extLst>
          </p:cNvPr>
          <p:cNvSpPr txBox="1"/>
          <p:nvPr/>
        </p:nvSpPr>
        <p:spPr>
          <a:xfrm>
            <a:off x="8193937" y="2682513"/>
            <a:ext cx="2326223" cy="228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GB" sz="1582" b="1" dirty="0">
                <a:solidFill>
                  <a:srgbClr val="000000"/>
                </a:solidFill>
                <a:latin typeface="Arial" charset="0"/>
              </a:rPr>
              <a:t>What’s missing?</a:t>
            </a:r>
          </a:p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endParaRPr lang="en-GB" sz="1582" dirty="0">
              <a:solidFill>
                <a:srgbClr val="000000"/>
              </a:solidFill>
              <a:latin typeface="Arial" charset="0"/>
            </a:endParaRPr>
          </a:p>
          <a:p>
            <a:pPr marL="226022" indent="-226022" defTabSz="8664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582" dirty="0">
                <a:solidFill>
                  <a:srgbClr val="000000"/>
                </a:solidFill>
                <a:latin typeface="Arial" charset="0"/>
              </a:rPr>
              <a:t>Political level</a:t>
            </a:r>
          </a:p>
          <a:p>
            <a:pPr marL="226022" indent="-226022" defTabSz="8664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582" dirty="0">
                <a:solidFill>
                  <a:srgbClr val="000000"/>
                </a:solidFill>
                <a:latin typeface="Arial" charset="0"/>
              </a:rPr>
              <a:t>Policy context</a:t>
            </a:r>
          </a:p>
          <a:p>
            <a:pPr marL="226022" indent="-226022" defTabSz="8664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582" dirty="0">
                <a:solidFill>
                  <a:srgbClr val="000000"/>
                </a:solidFill>
                <a:latin typeface="Arial" charset="0"/>
              </a:rPr>
              <a:t>Intervention design</a:t>
            </a:r>
          </a:p>
          <a:p>
            <a:pPr marL="226022" indent="-226022" defTabSz="8664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582" dirty="0">
                <a:solidFill>
                  <a:srgbClr val="000000"/>
                </a:solidFill>
                <a:latin typeface="Arial" charset="0"/>
              </a:rPr>
              <a:t>Stakeholders</a:t>
            </a:r>
          </a:p>
          <a:p>
            <a:pPr marL="226022" indent="-226022" defTabSz="8664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582" dirty="0">
                <a:solidFill>
                  <a:srgbClr val="000000"/>
                </a:solidFill>
                <a:latin typeface="Arial" charset="0"/>
              </a:rPr>
              <a:t>Organisational memory</a:t>
            </a:r>
          </a:p>
          <a:p>
            <a:pPr marL="226022" indent="-226022" defTabSz="8664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582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868C5-803C-6A04-3D43-F4EF67F2A6B3}"/>
              </a:ext>
            </a:extLst>
          </p:cNvPr>
          <p:cNvSpPr txBox="1"/>
          <p:nvPr/>
        </p:nvSpPr>
        <p:spPr>
          <a:xfrm>
            <a:off x="4258711" y="6437018"/>
            <a:ext cx="1176925" cy="20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485" fontAlgn="base">
              <a:spcBef>
                <a:spcPct val="0"/>
              </a:spcBef>
              <a:spcAft>
                <a:spcPct val="0"/>
              </a:spcAft>
            </a:pPr>
            <a:r>
              <a:rPr lang="en-US" sz="758" dirty="0">
                <a:solidFill>
                  <a:srgbClr val="000000"/>
                </a:solidFill>
                <a:latin typeface="Arial" charset="0"/>
              </a:rPr>
              <a:t>Source: Magenta Book</a:t>
            </a:r>
          </a:p>
        </p:txBody>
      </p:sp>
    </p:spTree>
    <p:extLst>
      <p:ext uri="{BB962C8B-B14F-4D97-AF65-F5344CB8AC3E}">
        <p14:creationId xmlns:p14="http://schemas.microsoft.com/office/powerpoint/2010/main" val="168587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A08AE-4F24-F077-E2CB-18E8C1E6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C22CF-A256-6F10-72FD-84774B1AC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MSIC aktuálně:</a:t>
            </a:r>
          </a:p>
          <a:p>
            <a:r>
              <a:rPr lang="cs-CZ" dirty="0"/>
              <a:t>regionální inovační centrum</a:t>
            </a:r>
          </a:p>
          <a:p>
            <a:r>
              <a:rPr lang="cs-CZ" dirty="0"/>
              <a:t>6 let fungování (3 roky zkušeností s evaluacemi)</a:t>
            </a:r>
          </a:p>
          <a:p>
            <a:r>
              <a:rPr lang="cs-CZ" dirty="0"/>
              <a:t>35 lidí </a:t>
            </a:r>
          </a:p>
          <a:p>
            <a:r>
              <a:rPr lang="cs-CZ" dirty="0"/>
              <a:t>hlavní náplň:</a:t>
            </a:r>
          </a:p>
          <a:p>
            <a:pPr lvl="1"/>
            <a:r>
              <a:rPr lang="cs-CZ" dirty="0"/>
              <a:t>řízení a rozvoj regionální inovační strategie</a:t>
            </a:r>
          </a:p>
          <a:p>
            <a:pPr lvl="1"/>
            <a:r>
              <a:rPr lang="cs-CZ" dirty="0"/>
              <a:t>1to1 služby pro </a:t>
            </a:r>
            <a:r>
              <a:rPr lang="cs-CZ" dirty="0" err="1"/>
              <a:t>SMEs</a:t>
            </a:r>
            <a:endParaRPr lang="cs-CZ" dirty="0"/>
          </a:p>
          <a:p>
            <a:pPr lvl="1"/>
            <a:r>
              <a:rPr lang="cs-CZ" dirty="0"/>
              <a:t>správa technologického parku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9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5C017-1856-D38F-29CB-57B2FC77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B9314-FC2B-5229-7FF0-0AD644A57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jsou/byly „</a:t>
            </a:r>
            <a:r>
              <a:rPr lang="cs-CZ" b="1" dirty="0"/>
              <a:t>podnikatelské vouchery</a:t>
            </a:r>
            <a:r>
              <a:rPr lang="cs-CZ" dirty="0"/>
              <a:t>“:</a:t>
            </a:r>
          </a:p>
          <a:p>
            <a:r>
              <a:rPr lang="cs-CZ" dirty="0"/>
              <a:t>dotační program Moravskoslezského kraje – 3 dotační tituly</a:t>
            </a:r>
          </a:p>
          <a:p>
            <a:pPr lvl="1"/>
            <a:r>
              <a:rPr lang="cs-CZ" dirty="0"/>
              <a:t>Startup Voucher</a:t>
            </a:r>
          </a:p>
          <a:p>
            <a:pPr lvl="1"/>
            <a:r>
              <a:rPr lang="cs-CZ" dirty="0" err="1"/>
              <a:t>Techart</a:t>
            </a:r>
            <a:r>
              <a:rPr lang="cs-CZ" dirty="0"/>
              <a:t> Voucher</a:t>
            </a:r>
          </a:p>
          <a:p>
            <a:pPr lvl="1"/>
            <a:r>
              <a:rPr lang="cs-CZ" dirty="0" err="1"/>
              <a:t>Innobooster</a:t>
            </a:r>
            <a:r>
              <a:rPr lang="cs-CZ" dirty="0"/>
              <a:t> Voucher</a:t>
            </a:r>
          </a:p>
          <a:p>
            <a:r>
              <a:rPr lang="cs-CZ" b="1" dirty="0"/>
              <a:t>MSK</a:t>
            </a:r>
            <a:r>
              <a:rPr lang="cs-CZ" dirty="0"/>
              <a:t> – vlastník, vyhlašuje, schvaluje, poskytuje finance</a:t>
            </a:r>
          </a:p>
          <a:p>
            <a:r>
              <a:rPr lang="cs-CZ" b="1" dirty="0"/>
              <a:t>MSIC</a:t>
            </a:r>
            <a:r>
              <a:rPr lang="cs-CZ" dirty="0"/>
              <a:t> – developer, propagace, konzultace, hodnocení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6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09E50-B39E-6A0C-BF20-01A78A89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Midterm</a:t>
            </a:r>
            <a:r>
              <a:rPr lang="cs-CZ" dirty="0"/>
              <a:t> evaluace </a:t>
            </a:r>
            <a:br>
              <a:rPr lang="cs-CZ" dirty="0"/>
            </a:br>
            <a:r>
              <a:rPr lang="cs-CZ" dirty="0"/>
              <a:t>podnikatelských voucherů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4BEADE-F33F-2254-7AE8-C1BDC77F7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Proč jsme ji realizovali?</a:t>
            </a:r>
          </a:p>
          <a:p>
            <a:pPr lvl="1"/>
            <a:r>
              <a:rPr lang="cs-CZ" dirty="0"/>
              <a:t>potřeba průběžného vyhodnocení fungování 3 typů voucherů</a:t>
            </a:r>
          </a:p>
          <a:p>
            <a:pPr lvl="1"/>
            <a:r>
              <a:rPr lang="cs-CZ" dirty="0"/>
              <a:t>ověření zda jsou naplňovány cíle programů</a:t>
            </a:r>
          </a:p>
          <a:p>
            <a:pPr lvl="1"/>
            <a:r>
              <a:rPr lang="cs-CZ" dirty="0"/>
              <a:t>seznámení se problematikou evaluací</a:t>
            </a:r>
          </a:p>
          <a:p>
            <a:r>
              <a:rPr lang="cs-CZ" b="1" dirty="0" err="1"/>
              <a:t>Odobí</a:t>
            </a:r>
            <a:r>
              <a:rPr lang="cs-CZ" b="1" dirty="0"/>
              <a:t> realizace</a:t>
            </a:r>
          </a:p>
          <a:p>
            <a:pPr lvl="1"/>
            <a:r>
              <a:rPr lang="cs-CZ" dirty="0"/>
              <a:t>2020 – 2021</a:t>
            </a:r>
          </a:p>
          <a:p>
            <a:r>
              <a:rPr lang="cs-CZ" b="1" dirty="0"/>
              <a:t>Účastníci</a:t>
            </a:r>
          </a:p>
          <a:p>
            <a:pPr lvl="1"/>
            <a:r>
              <a:rPr lang="cs-CZ" dirty="0"/>
              <a:t>MSIC: analytik + developeři + CEO MSIC</a:t>
            </a:r>
          </a:p>
          <a:p>
            <a:pPr lvl="1"/>
            <a:r>
              <a:rPr lang="cs-CZ" dirty="0"/>
              <a:t>MSK: referent pro regionální rozvoj</a:t>
            </a:r>
          </a:p>
          <a:p>
            <a:pPr lvl="1"/>
            <a:r>
              <a:rPr lang="cs-CZ" dirty="0"/>
              <a:t>účastníci programu 2018-2019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9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B45D4-5111-FAF7-7022-134819CB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žádostí a podpořených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0779407-F47E-45E0-B332-797C83E539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02542B28-D254-4176-7F31-FEF6029C384E}"/>
              </a:ext>
            </a:extLst>
          </p:cNvPr>
          <p:cNvSpPr/>
          <p:nvPr/>
        </p:nvSpPr>
        <p:spPr>
          <a:xfrm>
            <a:off x="1951892" y="2848708"/>
            <a:ext cx="2854570" cy="2655277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7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4229B-4D62-4A82-9723-7B4115B5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Midterm</a:t>
            </a:r>
            <a:r>
              <a:rPr lang="cs-CZ" dirty="0"/>
              <a:t> evaluace </a:t>
            </a:r>
            <a:br>
              <a:rPr lang="cs-CZ" dirty="0"/>
            </a:br>
            <a:r>
              <a:rPr lang="cs-CZ" dirty="0"/>
              <a:t>podnikatelských voucherů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3936B-5C95-47DD-857A-27745367E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Průběh</a:t>
            </a:r>
          </a:p>
          <a:p>
            <a:pPr marL="514350" indent="-514350">
              <a:buAutoNum type="arabicPeriod"/>
            </a:pPr>
            <a:r>
              <a:rPr lang="cs-CZ" dirty="0"/>
              <a:t>Příprava </a:t>
            </a:r>
            <a:r>
              <a:rPr lang="cs-CZ" b="1" dirty="0"/>
              <a:t>evaluačních otázek </a:t>
            </a:r>
            <a:r>
              <a:rPr lang="cs-CZ" dirty="0"/>
              <a:t>(„hledání cílů“)</a:t>
            </a:r>
          </a:p>
          <a:p>
            <a:pPr marL="514350" indent="-514350">
              <a:buAutoNum type="arabicPeriod"/>
            </a:pPr>
            <a:r>
              <a:rPr lang="cs-CZ" dirty="0"/>
              <a:t>Příprava </a:t>
            </a:r>
            <a:r>
              <a:rPr lang="cs-CZ" b="1" dirty="0"/>
              <a:t>kontaktů</a:t>
            </a:r>
            <a:r>
              <a:rPr lang="cs-CZ" dirty="0"/>
              <a:t> k oslovení (intenzivní spolupráce s MSK)</a:t>
            </a:r>
          </a:p>
          <a:p>
            <a:pPr marL="514350" indent="-514350">
              <a:buAutoNum type="arabicPeriod"/>
            </a:pPr>
            <a:r>
              <a:rPr lang="cs-CZ" dirty="0"/>
              <a:t>Tvorba </a:t>
            </a:r>
            <a:r>
              <a:rPr lang="cs-CZ" b="1" dirty="0"/>
              <a:t>dotazníku</a:t>
            </a:r>
            <a:r>
              <a:rPr lang="cs-CZ" dirty="0"/>
              <a:t> a jeho rozeslání (realizováno online přes LimeSurvey)</a:t>
            </a:r>
          </a:p>
          <a:p>
            <a:pPr marL="514350" indent="-514350">
              <a:buAutoNum type="arabicPeriod"/>
            </a:pPr>
            <a:r>
              <a:rPr lang="cs-CZ" b="1" dirty="0"/>
              <a:t>Vyhodnocení</a:t>
            </a:r>
            <a:r>
              <a:rPr lang="cs-CZ" dirty="0"/>
              <a:t> odpovědí (jednoduše Excel)</a:t>
            </a:r>
          </a:p>
          <a:p>
            <a:pPr marL="514350" indent="-514350">
              <a:buAutoNum type="arabicPeriod"/>
            </a:pPr>
            <a:r>
              <a:rPr lang="cs-CZ" dirty="0"/>
              <a:t>Příprava </a:t>
            </a:r>
            <a:r>
              <a:rPr lang="cs-CZ" b="1" dirty="0"/>
              <a:t>výstupu</a:t>
            </a:r>
            <a:r>
              <a:rPr lang="cs-CZ" dirty="0"/>
              <a:t> evaluace a její </a:t>
            </a:r>
            <a:r>
              <a:rPr lang="cs-CZ" b="1" dirty="0"/>
              <a:t>prezentace</a:t>
            </a:r>
            <a:r>
              <a:rPr lang="cs-CZ" dirty="0"/>
              <a:t> (pro MSIC i MSK) 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9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83FE9-4C2F-4AF0-73CE-3B8C2B561E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Ohlédnutí zpět a ponaučení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5B68A01A-DC3B-2A05-0436-58D2885BB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86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15A2D-9EE2-6BB5-F309-719DDAB8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Definice cílů (dopadů)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6B9BB5C-F95B-561F-5030-435DFAEAA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42806"/>
            <a:ext cx="10515600" cy="3916976"/>
          </a:xfr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E25CB8F-ED71-672C-2F24-4CF87A5F6A00}"/>
              </a:ext>
            </a:extLst>
          </p:cNvPr>
          <p:cNvSpPr/>
          <p:nvPr/>
        </p:nvSpPr>
        <p:spPr>
          <a:xfrm>
            <a:off x="2056614" y="5122401"/>
            <a:ext cx="8078771" cy="14637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Montserrat" panose="00000500000000000000" pitchFamily="2" charset="-18"/>
              </a:rPr>
              <a:t>Ponaučení: </a:t>
            </a:r>
            <a:r>
              <a:rPr lang="cs-CZ" sz="2800" dirty="0">
                <a:solidFill>
                  <a:schemeClr val="tx1"/>
                </a:solidFill>
                <a:latin typeface="Montserrat" panose="00000500000000000000" pitchFamily="2" charset="-18"/>
              </a:rPr>
              <a:t>Věnovat čas při přípravě programů k řádné definici cílů a očekávaného dopadu.</a:t>
            </a:r>
          </a:p>
        </p:txBody>
      </p:sp>
    </p:spTree>
    <p:extLst>
      <p:ext uri="{BB962C8B-B14F-4D97-AF65-F5344CB8AC3E}">
        <p14:creationId xmlns:p14="http://schemas.microsoft.com/office/powerpoint/2010/main" val="13596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4229B-4D62-4A82-9723-7B4115B5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2. Kontakty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3936B-5C95-47DD-857A-27745367E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Počet účastníků 2018-2019: 	</a:t>
            </a:r>
            <a:r>
              <a:rPr lang="cs-CZ" dirty="0"/>
              <a:t>97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Zdroje:</a:t>
            </a:r>
          </a:p>
          <a:p>
            <a:r>
              <a:rPr lang="cs-CZ" dirty="0"/>
              <a:t>naše databáze (15 kontaktů + některé z konzultací)</a:t>
            </a:r>
          </a:p>
          <a:p>
            <a:r>
              <a:rPr lang="cs-CZ" dirty="0"/>
              <a:t>databáze kraje (82 kontaktů)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66A4FD8-2963-4A84-83B2-F1AC64DA1318}"/>
              </a:ext>
            </a:extLst>
          </p:cNvPr>
          <p:cNvSpPr/>
          <p:nvPr/>
        </p:nvSpPr>
        <p:spPr>
          <a:xfrm>
            <a:off x="2056614" y="5174231"/>
            <a:ext cx="8078771" cy="1523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Montserrat" panose="00000500000000000000" pitchFamily="2" charset="-18"/>
              </a:rPr>
              <a:t>Ponaučení: 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  <a:latin typeface="Montserrat" panose="00000500000000000000" pitchFamily="2" charset="-18"/>
              </a:rPr>
              <a:t>Zajistit přístup ke všem relevantním kontaktům již při přípravě programů.</a:t>
            </a:r>
          </a:p>
        </p:txBody>
      </p:sp>
    </p:spTree>
    <p:extLst>
      <p:ext uri="{BB962C8B-B14F-4D97-AF65-F5344CB8AC3E}">
        <p14:creationId xmlns:p14="http://schemas.microsoft.com/office/powerpoint/2010/main" val="15772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oIR Eval Powerpoint Template">
  <a:themeElements>
    <a:clrScheme name="MIoIR">
      <a:dk1>
        <a:sysClr val="windowText" lastClr="000000"/>
      </a:dk1>
      <a:lt1>
        <a:sysClr val="window" lastClr="FFFFFF"/>
      </a:lt1>
      <a:dk2>
        <a:srgbClr val="7030A0"/>
      </a:dk2>
      <a:lt2>
        <a:srgbClr val="EEECE1"/>
      </a:lt2>
      <a:accent1>
        <a:srgbClr val="7030A0"/>
      </a:accent1>
      <a:accent2>
        <a:srgbClr val="4F81BD"/>
      </a:accent2>
      <a:accent3>
        <a:srgbClr val="9BBB59"/>
      </a:accent3>
      <a:accent4>
        <a:srgbClr val="C0504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wente - Lecture1 - 2002">
  <a:themeElements>
    <a:clrScheme name="Twente - Lecture1 - 20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wente - Lecture1 - 20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wente - Lecture1 - 20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ente - Lecture1 - 20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ente - Lecture1 - 20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ente - Lecture1 - 20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ente - Lecture1 -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ente - Lecture1 -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ente - Lecture1 -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IoIR Eval Powerpoint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OIR template" id="{D00AB052-3758-524E-80F5-B74E7DAF9628}" vid="{E81BD219-824D-0941-B9D6-1F0E6DF9149F}"/>
    </a:ext>
  </a:extLst>
</a:theme>
</file>

<file path=ppt/theme/theme5.xml><?xml version="1.0" encoding="utf-8"?>
<a:theme xmlns:a="http://schemas.openxmlformats.org/drawingml/2006/main" name="Font and logo master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master_template_BASIC_Nov19" id="{4EEE10BB-D3B1-4AAD-B590-FD7382147270}" vid="{BF8FA948-E0F3-4F10-9DC6-04A5E8AC7CB5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7a52e0-af44-4639-b07b-96c1cee2bb77" xsi:nil="true"/>
    <lcf76f155ced4ddcb4097134ff3c332f xmlns="bd6999c1-8dc3-4c99-a10f-6379e56fdda9">
      <Terms xmlns="http://schemas.microsoft.com/office/infopath/2007/PartnerControls"/>
    </lcf76f155ced4ddcb4097134ff3c332f>
    <SharedWithUsers xmlns="1a7a52e0-af44-4639-b07b-96c1cee2bb77">
      <UserInfo>
        <DisplayName>Ladislava Karvanská</DisplayName>
        <AccountId>43</AccountId>
        <AccountType/>
      </UserInfo>
      <UserInfo>
        <DisplayName>Pavel Csank</DisplayName>
        <AccountId>30</AccountId>
        <AccountType/>
      </UserInfo>
      <UserInfo>
        <DisplayName>Rostislav Lapčík</DisplayName>
        <AccountId>31</AccountId>
        <AccountType/>
      </UserInfo>
      <UserInfo>
        <DisplayName>Adéla Hradilová</DisplayName>
        <AccountId>18</AccountId>
        <AccountType/>
      </UserInfo>
      <UserInfo>
        <DisplayName>Taťána Bujnochová</DisplayName>
        <AccountId>48</AccountId>
        <AccountType/>
      </UserInfo>
      <UserInfo>
        <DisplayName>Tomáš Pinďák</DisplayName>
        <AccountId>35</AccountId>
        <AccountType/>
      </UserInfo>
      <UserInfo>
        <DisplayName>Tereza Skoumalová</DisplayName>
        <AccountId>29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1" ma:contentTypeDescription="Vytvoří nový dokument" ma:contentTypeScope="" ma:versionID="f7915aa1654923dd286cf04853bcba30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4b64868c61e452e0bcb724b9be421d68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71913-9E5A-4EE0-AA4C-D3321646F1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65045C-4968-4019-AA62-3E88ED67407C}">
  <ds:schemaRefs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f3277af-d868-4083-8fbc-a7cd9972f64b"/>
    <ds:schemaRef ds:uri="6f0a476d-bd2b-4e7d-a98a-b0333f2f55b5"/>
  </ds:schemaRefs>
</ds:datastoreItem>
</file>

<file path=customXml/itemProps3.xml><?xml version="1.0" encoding="utf-8"?>
<ds:datastoreItem xmlns:ds="http://schemas.openxmlformats.org/officeDocument/2006/customXml" ds:itemID="{8EDE7167-073B-48E5-BC16-01CF8D3284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2935</TotalTime>
  <Words>782</Words>
  <Application>Microsoft Office PowerPoint</Application>
  <PresentationFormat>Širokoúhlá obrazovka</PresentationFormat>
  <Paragraphs>150</Paragraphs>
  <Slides>19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19</vt:i4>
      </vt:variant>
    </vt:vector>
  </HeadingPairs>
  <TitlesOfParts>
    <vt:vector size="33" baseType="lpstr">
      <vt:lpstr>Arial</vt:lpstr>
      <vt:lpstr>Berlin Sans FB</vt:lpstr>
      <vt:lpstr>Calibri</vt:lpstr>
      <vt:lpstr>Georgia</vt:lpstr>
      <vt:lpstr>Montserrat</vt:lpstr>
      <vt:lpstr>Segoe UI Historic</vt:lpstr>
      <vt:lpstr>Times</vt:lpstr>
      <vt:lpstr>Times New Roman</vt:lpstr>
      <vt:lpstr>Wingdings</vt:lpstr>
      <vt:lpstr>Motiv Office</vt:lpstr>
      <vt:lpstr>MIoIR Eval Powerpoint Template</vt:lpstr>
      <vt:lpstr>Twente - Lecture1 - 2002</vt:lpstr>
      <vt:lpstr>1_MIoIR Eval Powerpoint Template</vt:lpstr>
      <vt:lpstr>Font and logo master</vt:lpstr>
      <vt:lpstr>Midterm evaluace podnikatelských voucherů</vt:lpstr>
      <vt:lpstr>Kontext</vt:lpstr>
      <vt:lpstr>Kontext</vt:lpstr>
      <vt:lpstr>Midterm evaluace  podnikatelských voucherů</vt:lpstr>
      <vt:lpstr>Vývoj žádostí a podpořených</vt:lpstr>
      <vt:lpstr>Midterm evaluace  podnikatelských voucherů</vt:lpstr>
      <vt:lpstr>Ohlédnutí zpět a ponaučení</vt:lpstr>
      <vt:lpstr>1. Definice cílů (dopadů)</vt:lpstr>
      <vt:lpstr>2. Kontakty</vt:lpstr>
      <vt:lpstr>3. Příprava dotazníků</vt:lpstr>
      <vt:lpstr>4. Definice rolí a očekávání</vt:lpstr>
      <vt:lpstr>5. Finance?</vt:lpstr>
      <vt:lpstr>Shrnutí</vt:lpstr>
      <vt:lpstr>Děkuji za pozornost</vt:lpstr>
      <vt:lpstr>Bonusové slidy</vt:lpstr>
      <vt:lpstr>The fundamental questions</vt:lpstr>
      <vt:lpstr>Theory-based evaluation: a simple model of public action and its effects</vt:lpstr>
      <vt:lpstr>Policy cycles from different contexts</vt:lpstr>
      <vt:lpstr>Stages of the UK policy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T-Park – roční vyhodnocení spokojenosti a spolupráce</dc:title>
  <dc:creator>Roman Zajíc</dc:creator>
  <cp:lastModifiedBy>Roman Zajíc</cp:lastModifiedBy>
  <cp:revision>1</cp:revision>
  <dcterms:created xsi:type="dcterms:W3CDTF">2021-03-15T09:03:55Z</dcterms:created>
  <dcterms:modified xsi:type="dcterms:W3CDTF">2023-11-01T06:36:00Z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0x01010089041FCD18EC6343AC0B4722D1CD7B5E</vt:lpwstr>
  </property>
  <property fmtid="{D5CDD505-2E9C-101B-9397-08002B2CF9AE}" pid="3" name="SharedWithUsers">
    <vt:lpwstr>43;#Ladislava Karvanská;#30;#Pavel Csank;#31;#Rostislav Lapčík;#18;#Adéla Hradilová;#48;#Taťána Bujnochová;#35;#Tomáš Pinďák;#29;#Tereza Skoumalová</vt:lpwstr>
  </property>
  <property fmtid="{D5CDD505-2E9C-101B-9397-08002B2CF9AE}" pid="4" name="MediaServiceImageTags">
    <vt:lpwstr/>
  </property>
</Properties>
</file>