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666" r:id="rId5"/>
    <p:sldMasterId id="2147483664" r:id="rId6"/>
    <p:sldMasterId id="2147483661" r:id="rId7"/>
    <p:sldMasterId id="2147483712" r:id="rId8"/>
    <p:sldMasterId id="2147483714" r:id="rId9"/>
    <p:sldMasterId id="2147483724" r:id="rId10"/>
    <p:sldMasterId id="2147483730" r:id="rId11"/>
  </p:sldMasterIdLst>
  <p:notesMasterIdLst>
    <p:notesMasterId r:id="rId22"/>
  </p:notesMasterIdLst>
  <p:sldIdLst>
    <p:sldId id="256" r:id="rId12"/>
    <p:sldId id="2142534261" r:id="rId13"/>
    <p:sldId id="312" r:id="rId14"/>
    <p:sldId id="2142534223" r:id="rId15"/>
    <p:sldId id="2142534263" r:id="rId16"/>
    <p:sldId id="2142534262" r:id="rId17"/>
    <p:sldId id="2142534267" r:id="rId18"/>
    <p:sldId id="2142534265" r:id="rId19"/>
    <p:sldId id="2142534264" r:id="rId20"/>
    <p:sldId id="2142534269" r:id="rId2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DFDB6B-7F08-337B-E47D-7712BE97AF43}" name="Jaroslav Pilný | JIC" initials="JP|J" userId="S::pilny@jic.cz::12538734-2bab-4c5b-bcb5-1914538582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Marek | JIC" initials="DM" lastIdx="4" clrIdx="0">
    <p:extLst>
      <p:ext uri="{19B8F6BF-5375-455C-9EA6-DF929625EA0E}">
        <p15:presenceInfo xmlns:p15="http://schemas.microsoft.com/office/powerpoint/2012/main" userId="David Marek | JIC" providerId="None"/>
      </p:ext>
    </p:extLst>
  </p:cmAuthor>
  <p:cmAuthor id="2" name="Jan Bárta | JIC" initials="JJ" lastIdx="1" clrIdx="1">
    <p:extLst>
      <p:ext uri="{19B8F6BF-5375-455C-9EA6-DF929625EA0E}">
        <p15:presenceInfo xmlns:p15="http://schemas.microsoft.com/office/powerpoint/2012/main" userId="S::barta@jic.cz::146fa974-1510-495d-aa54-e0d829921f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2A8"/>
    <a:srgbClr val="58B030"/>
    <a:srgbClr val="57AF2F"/>
    <a:srgbClr val="7030A0"/>
    <a:srgbClr val="A5A5A5"/>
    <a:srgbClr val="565656"/>
    <a:srgbClr val="FFD200"/>
    <a:srgbClr val="F06413"/>
    <a:srgbClr val="0096E6"/>
    <a:srgbClr val="50B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3C04FB-7054-4562-A631-0CAFD975B04A}" v="339" dt="2023-10-29T10:20:47.574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03447BB-5D67-496B-8E87-E561075AD55C}" styleName="Tmavý styl 1 – zvýraznění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8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Chmelík | JIC" userId="20b6082b-1d71-47ce-b912-11ad63294315" providerId="ADAL" clId="{CC3C04FB-7054-4562-A631-0CAFD975B04A}"/>
    <pc:docChg chg="undo custSel addSld delSld modSld sldOrd">
      <pc:chgData name="Petr Chmelík | JIC" userId="20b6082b-1d71-47ce-b912-11ad63294315" providerId="ADAL" clId="{CC3C04FB-7054-4562-A631-0CAFD975B04A}" dt="2023-10-29T10:22:14.646" v="7030" actId="1076"/>
      <pc:docMkLst>
        <pc:docMk/>
      </pc:docMkLst>
      <pc:sldChg chg="modSp mod">
        <pc:chgData name="Petr Chmelík | JIC" userId="20b6082b-1d71-47ce-b912-11ad63294315" providerId="ADAL" clId="{CC3C04FB-7054-4562-A631-0CAFD975B04A}" dt="2023-10-27T13:25:13.246" v="6642" actId="20577"/>
        <pc:sldMkLst>
          <pc:docMk/>
          <pc:sldMk cId="2636560095" sldId="312"/>
        </pc:sldMkLst>
        <pc:spChg chg="mod">
          <ac:chgData name="Petr Chmelík | JIC" userId="20b6082b-1d71-47ce-b912-11ad63294315" providerId="ADAL" clId="{CC3C04FB-7054-4562-A631-0CAFD975B04A}" dt="2023-10-27T13:25:13.246" v="6642" actId="20577"/>
          <ac:spMkLst>
            <pc:docMk/>
            <pc:sldMk cId="2636560095" sldId="312"/>
            <ac:spMk id="46" creationId="{7AF98143-B0A2-41E5-9756-1A579FB543A5}"/>
          </ac:spMkLst>
        </pc:spChg>
      </pc:sldChg>
      <pc:sldChg chg="del">
        <pc:chgData name="Petr Chmelík | JIC" userId="20b6082b-1d71-47ce-b912-11ad63294315" providerId="ADAL" clId="{CC3C04FB-7054-4562-A631-0CAFD975B04A}" dt="2023-10-27T13:14:19.452" v="6318" actId="47"/>
        <pc:sldMkLst>
          <pc:docMk/>
          <pc:sldMk cId="1307802533" sldId="2142534218"/>
        </pc:sldMkLst>
      </pc:sldChg>
      <pc:sldChg chg="del">
        <pc:chgData name="Petr Chmelík | JIC" userId="20b6082b-1d71-47ce-b912-11ad63294315" providerId="ADAL" clId="{CC3C04FB-7054-4562-A631-0CAFD975B04A}" dt="2023-10-27T13:14:23.936" v="6323" actId="47"/>
        <pc:sldMkLst>
          <pc:docMk/>
          <pc:sldMk cId="1499720187" sldId="2142534220"/>
        </pc:sldMkLst>
      </pc:sldChg>
      <pc:sldChg chg="del">
        <pc:chgData name="Petr Chmelík | JIC" userId="20b6082b-1d71-47ce-b912-11ad63294315" providerId="ADAL" clId="{CC3C04FB-7054-4562-A631-0CAFD975B04A}" dt="2023-10-27T13:14:21.398" v="6319" actId="47"/>
        <pc:sldMkLst>
          <pc:docMk/>
          <pc:sldMk cId="562700693" sldId="2142534222"/>
        </pc:sldMkLst>
      </pc:sldChg>
      <pc:sldChg chg="addSp delSp modSp mod ord">
        <pc:chgData name="Petr Chmelík | JIC" userId="20b6082b-1d71-47ce-b912-11ad63294315" providerId="ADAL" clId="{CC3C04FB-7054-4562-A631-0CAFD975B04A}" dt="2023-10-29T10:16:56.422" v="7007" actId="339"/>
        <pc:sldMkLst>
          <pc:docMk/>
          <pc:sldMk cId="601146300" sldId="2142534223"/>
        </pc:sldMkLst>
        <pc:spChg chg="add mod">
          <ac:chgData name="Petr Chmelík | JIC" userId="20b6082b-1d71-47ce-b912-11ad63294315" providerId="ADAL" clId="{CC3C04FB-7054-4562-A631-0CAFD975B04A}" dt="2023-10-29T10:16:56.422" v="7007" actId="339"/>
          <ac:spMkLst>
            <pc:docMk/>
            <pc:sldMk cId="601146300" sldId="2142534223"/>
            <ac:spMk id="2" creationId="{A8122D42-C233-0EA5-F4B9-CB255B9D86A4}"/>
          </ac:spMkLst>
        </pc:spChg>
        <pc:spChg chg="del mod">
          <ac:chgData name="Petr Chmelík | JIC" userId="20b6082b-1d71-47ce-b912-11ad63294315" providerId="ADAL" clId="{CC3C04FB-7054-4562-A631-0CAFD975B04A}" dt="2023-10-27T13:32:20.852" v="6861" actId="21"/>
          <ac:spMkLst>
            <pc:docMk/>
            <pc:sldMk cId="601146300" sldId="2142534223"/>
            <ac:spMk id="4" creationId="{82F325C9-01AE-E55F-6168-BF9D1F2464FF}"/>
          </ac:spMkLst>
        </pc:spChg>
        <pc:spChg chg="mod">
          <ac:chgData name="Petr Chmelík | JIC" userId="20b6082b-1d71-47ce-b912-11ad63294315" providerId="ADAL" clId="{CC3C04FB-7054-4562-A631-0CAFD975B04A}" dt="2023-10-27T08:50:15.868" v="713" actId="20577"/>
          <ac:spMkLst>
            <pc:docMk/>
            <pc:sldMk cId="601146300" sldId="2142534223"/>
            <ac:spMk id="6" creationId="{453723C0-5A9E-AEE6-A564-CB49A1FDD944}"/>
          </ac:spMkLst>
        </pc:spChg>
        <pc:graphicFrameChg chg="del">
          <ac:chgData name="Petr Chmelík | JIC" userId="20b6082b-1d71-47ce-b912-11ad63294315" providerId="ADAL" clId="{CC3C04FB-7054-4562-A631-0CAFD975B04A}" dt="2023-10-27T08:50:29.373" v="714" actId="478"/>
          <ac:graphicFrameMkLst>
            <pc:docMk/>
            <pc:sldMk cId="601146300" sldId="2142534223"/>
            <ac:graphicFrameMk id="2" creationId="{840F8DF4-1486-617E-144E-036191DA7E28}"/>
          </ac:graphicFrameMkLst>
        </pc:graphicFrameChg>
        <pc:graphicFrameChg chg="mod">
          <ac:chgData name="Petr Chmelík | JIC" userId="20b6082b-1d71-47ce-b912-11ad63294315" providerId="ADAL" clId="{CC3C04FB-7054-4562-A631-0CAFD975B04A}" dt="2023-10-27T08:56:09.186" v="833" actId="14100"/>
          <ac:graphicFrameMkLst>
            <pc:docMk/>
            <pc:sldMk cId="601146300" sldId="2142534223"/>
            <ac:graphicFrameMk id="8" creationId="{6183155C-37BA-0E2C-23B3-4DECEA3892D0}"/>
          </ac:graphicFrameMkLst>
        </pc:graphicFrameChg>
      </pc:sldChg>
      <pc:sldChg chg="del">
        <pc:chgData name="Petr Chmelík | JIC" userId="20b6082b-1d71-47ce-b912-11ad63294315" providerId="ADAL" clId="{CC3C04FB-7054-4562-A631-0CAFD975B04A}" dt="2023-10-27T13:14:22.250" v="6320" actId="47"/>
        <pc:sldMkLst>
          <pc:docMk/>
          <pc:sldMk cId="3112251082" sldId="2142534224"/>
        </pc:sldMkLst>
      </pc:sldChg>
      <pc:sldChg chg="del">
        <pc:chgData name="Petr Chmelík | JIC" userId="20b6082b-1d71-47ce-b912-11ad63294315" providerId="ADAL" clId="{CC3C04FB-7054-4562-A631-0CAFD975B04A}" dt="2023-10-27T13:14:22.704" v="6321" actId="47"/>
        <pc:sldMkLst>
          <pc:docMk/>
          <pc:sldMk cId="635734122" sldId="2142534225"/>
        </pc:sldMkLst>
      </pc:sldChg>
      <pc:sldChg chg="del">
        <pc:chgData name="Petr Chmelík | JIC" userId="20b6082b-1d71-47ce-b912-11ad63294315" providerId="ADAL" clId="{CC3C04FB-7054-4562-A631-0CAFD975B04A}" dt="2023-10-27T13:14:23.265" v="6322" actId="47"/>
        <pc:sldMkLst>
          <pc:docMk/>
          <pc:sldMk cId="2098658380" sldId="2142534226"/>
        </pc:sldMkLst>
      </pc:sldChg>
      <pc:sldChg chg="del">
        <pc:chgData name="Petr Chmelík | JIC" userId="20b6082b-1d71-47ce-b912-11ad63294315" providerId="ADAL" clId="{CC3C04FB-7054-4562-A631-0CAFD975B04A}" dt="2023-10-27T13:14:24.829" v="6324" actId="47"/>
        <pc:sldMkLst>
          <pc:docMk/>
          <pc:sldMk cId="3488419227" sldId="2142534227"/>
        </pc:sldMkLst>
      </pc:sldChg>
      <pc:sldChg chg="del">
        <pc:chgData name="Petr Chmelík | JIC" userId="20b6082b-1d71-47ce-b912-11ad63294315" providerId="ADAL" clId="{CC3C04FB-7054-4562-A631-0CAFD975B04A}" dt="2023-10-27T13:14:38.412" v="6343" actId="47"/>
        <pc:sldMkLst>
          <pc:docMk/>
          <pc:sldMk cId="4206718778" sldId="2142534228"/>
        </pc:sldMkLst>
      </pc:sldChg>
      <pc:sldChg chg="del">
        <pc:chgData name="Petr Chmelík | JIC" userId="20b6082b-1d71-47ce-b912-11ad63294315" providerId="ADAL" clId="{CC3C04FB-7054-4562-A631-0CAFD975B04A}" dt="2023-10-27T13:14:37.867" v="6342" actId="47"/>
        <pc:sldMkLst>
          <pc:docMk/>
          <pc:sldMk cId="3408980732" sldId="2142534231"/>
        </pc:sldMkLst>
      </pc:sldChg>
      <pc:sldChg chg="del">
        <pc:chgData name="Petr Chmelík | JIC" userId="20b6082b-1d71-47ce-b912-11ad63294315" providerId="ADAL" clId="{CC3C04FB-7054-4562-A631-0CAFD975B04A}" dt="2023-10-27T13:14:38.951" v="6344" actId="47"/>
        <pc:sldMkLst>
          <pc:docMk/>
          <pc:sldMk cId="824632674" sldId="2142534232"/>
        </pc:sldMkLst>
      </pc:sldChg>
      <pc:sldChg chg="del">
        <pc:chgData name="Petr Chmelík | JIC" userId="20b6082b-1d71-47ce-b912-11ad63294315" providerId="ADAL" clId="{CC3C04FB-7054-4562-A631-0CAFD975B04A}" dt="2023-10-27T13:14:27.612" v="6328" actId="47"/>
        <pc:sldMkLst>
          <pc:docMk/>
          <pc:sldMk cId="1872427981" sldId="2142534233"/>
        </pc:sldMkLst>
      </pc:sldChg>
      <pc:sldChg chg="del">
        <pc:chgData name="Petr Chmelík | JIC" userId="20b6082b-1d71-47ce-b912-11ad63294315" providerId="ADAL" clId="{CC3C04FB-7054-4562-A631-0CAFD975B04A}" dt="2023-10-27T13:14:39.617" v="6345" actId="47"/>
        <pc:sldMkLst>
          <pc:docMk/>
          <pc:sldMk cId="3134535505" sldId="2142534234"/>
        </pc:sldMkLst>
      </pc:sldChg>
      <pc:sldChg chg="del">
        <pc:chgData name="Petr Chmelík | JIC" userId="20b6082b-1d71-47ce-b912-11ad63294315" providerId="ADAL" clId="{CC3C04FB-7054-4562-A631-0CAFD975B04A}" dt="2023-10-27T13:14:28.579" v="6330" actId="47"/>
        <pc:sldMkLst>
          <pc:docMk/>
          <pc:sldMk cId="235151040" sldId="2142534235"/>
        </pc:sldMkLst>
      </pc:sldChg>
      <pc:sldChg chg="del">
        <pc:chgData name="Petr Chmelík | JIC" userId="20b6082b-1d71-47ce-b912-11ad63294315" providerId="ADAL" clId="{CC3C04FB-7054-4562-A631-0CAFD975B04A}" dt="2023-10-27T13:14:28.083" v="6329" actId="47"/>
        <pc:sldMkLst>
          <pc:docMk/>
          <pc:sldMk cId="2678990919" sldId="2142534236"/>
        </pc:sldMkLst>
      </pc:sldChg>
      <pc:sldChg chg="del">
        <pc:chgData name="Petr Chmelík | JIC" userId="20b6082b-1d71-47ce-b912-11ad63294315" providerId="ADAL" clId="{CC3C04FB-7054-4562-A631-0CAFD975B04A}" dt="2023-10-27T13:14:29.685" v="6331" actId="47"/>
        <pc:sldMkLst>
          <pc:docMk/>
          <pc:sldMk cId="2199421934" sldId="2142534239"/>
        </pc:sldMkLst>
      </pc:sldChg>
      <pc:sldChg chg="del">
        <pc:chgData name="Petr Chmelík | JIC" userId="20b6082b-1d71-47ce-b912-11ad63294315" providerId="ADAL" clId="{CC3C04FB-7054-4562-A631-0CAFD975B04A}" dt="2023-10-27T13:14:26.363" v="6326" actId="47"/>
        <pc:sldMkLst>
          <pc:docMk/>
          <pc:sldMk cId="2054650660" sldId="2142534240"/>
        </pc:sldMkLst>
      </pc:sldChg>
      <pc:sldChg chg="del">
        <pc:chgData name="Petr Chmelík | JIC" userId="20b6082b-1d71-47ce-b912-11ad63294315" providerId="ADAL" clId="{CC3C04FB-7054-4562-A631-0CAFD975B04A}" dt="2023-10-27T13:14:27.152" v="6327" actId="47"/>
        <pc:sldMkLst>
          <pc:docMk/>
          <pc:sldMk cId="861101759" sldId="2142534241"/>
        </pc:sldMkLst>
      </pc:sldChg>
      <pc:sldChg chg="del">
        <pc:chgData name="Petr Chmelík | JIC" userId="20b6082b-1d71-47ce-b912-11ad63294315" providerId="ADAL" clId="{CC3C04FB-7054-4562-A631-0CAFD975B04A}" dt="2023-10-27T13:14:31.683" v="6333" actId="47"/>
        <pc:sldMkLst>
          <pc:docMk/>
          <pc:sldMk cId="3365784699" sldId="2142534242"/>
        </pc:sldMkLst>
      </pc:sldChg>
      <pc:sldChg chg="del">
        <pc:chgData name="Petr Chmelík | JIC" userId="20b6082b-1d71-47ce-b912-11ad63294315" providerId="ADAL" clId="{CC3C04FB-7054-4562-A631-0CAFD975B04A}" dt="2023-10-27T13:14:32.383" v="6334" actId="47"/>
        <pc:sldMkLst>
          <pc:docMk/>
          <pc:sldMk cId="1335355665" sldId="2142534243"/>
        </pc:sldMkLst>
      </pc:sldChg>
      <pc:sldChg chg="del">
        <pc:chgData name="Petr Chmelík | JIC" userId="20b6082b-1d71-47ce-b912-11ad63294315" providerId="ADAL" clId="{CC3C04FB-7054-4562-A631-0CAFD975B04A}" dt="2023-10-27T13:14:32.930" v="6335" actId="47"/>
        <pc:sldMkLst>
          <pc:docMk/>
          <pc:sldMk cId="1550000065" sldId="2142534244"/>
        </pc:sldMkLst>
      </pc:sldChg>
      <pc:sldChg chg="del">
        <pc:chgData name="Petr Chmelík | JIC" userId="20b6082b-1d71-47ce-b912-11ad63294315" providerId="ADAL" clId="{CC3C04FB-7054-4562-A631-0CAFD975B04A}" dt="2023-10-27T13:14:33.599" v="6336" actId="47"/>
        <pc:sldMkLst>
          <pc:docMk/>
          <pc:sldMk cId="2250369945" sldId="2142534245"/>
        </pc:sldMkLst>
      </pc:sldChg>
      <pc:sldChg chg="del">
        <pc:chgData name="Petr Chmelík | JIC" userId="20b6082b-1d71-47ce-b912-11ad63294315" providerId="ADAL" clId="{CC3C04FB-7054-4562-A631-0CAFD975B04A}" dt="2023-10-27T13:14:35.420" v="6339" actId="47"/>
        <pc:sldMkLst>
          <pc:docMk/>
          <pc:sldMk cId="3612630747" sldId="2142534246"/>
        </pc:sldMkLst>
      </pc:sldChg>
      <pc:sldChg chg="del">
        <pc:chgData name="Petr Chmelík | JIC" userId="20b6082b-1d71-47ce-b912-11ad63294315" providerId="ADAL" clId="{CC3C04FB-7054-4562-A631-0CAFD975B04A}" dt="2023-10-27T13:14:34.783" v="6338" actId="47"/>
        <pc:sldMkLst>
          <pc:docMk/>
          <pc:sldMk cId="3066861877" sldId="2142534247"/>
        </pc:sldMkLst>
      </pc:sldChg>
      <pc:sldChg chg="del">
        <pc:chgData name="Petr Chmelík | JIC" userId="20b6082b-1d71-47ce-b912-11ad63294315" providerId="ADAL" clId="{CC3C04FB-7054-4562-A631-0CAFD975B04A}" dt="2023-10-27T13:14:35.968" v="6340" actId="47"/>
        <pc:sldMkLst>
          <pc:docMk/>
          <pc:sldMk cId="2600284933" sldId="2142534248"/>
        </pc:sldMkLst>
      </pc:sldChg>
      <pc:sldChg chg="del">
        <pc:chgData name="Petr Chmelík | JIC" userId="20b6082b-1d71-47ce-b912-11ad63294315" providerId="ADAL" clId="{CC3C04FB-7054-4562-A631-0CAFD975B04A}" dt="2023-10-27T13:14:25.568" v="6325" actId="47"/>
        <pc:sldMkLst>
          <pc:docMk/>
          <pc:sldMk cId="1158339225" sldId="2142534257"/>
        </pc:sldMkLst>
      </pc:sldChg>
      <pc:sldChg chg="del">
        <pc:chgData name="Petr Chmelík | JIC" userId="20b6082b-1d71-47ce-b912-11ad63294315" providerId="ADAL" clId="{CC3C04FB-7054-4562-A631-0CAFD975B04A}" dt="2023-10-27T13:14:30.950" v="6332" actId="47"/>
        <pc:sldMkLst>
          <pc:docMk/>
          <pc:sldMk cId="3070596796" sldId="2142534258"/>
        </pc:sldMkLst>
      </pc:sldChg>
      <pc:sldChg chg="del">
        <pc:chgData name="Petr Chmelík | JIC" userId="20b6082b-1d71-47ce-b912-11ad63294315" providerId="ADAL" clId="{CC3C04FB-7054-4562-A631-0CAFD975B04A}" dt="2023-10-27T13:14:34.283" v="6337" actId="47"/>
        <pc:sldMkLst>
          <pc:docMk/>
          <pc:sldMk cId="4099783100" sldId="2142534259"/>
        </pc:sldMkLst>
      </pc:sldChg>
      <pc:sldChg chg="del">
        <pc:chgData name="Petr Chmelík | JIC" userId="20b6082b-1d71-47ce-b912-11ad63294315" providerId="ADAL" clId="{CC3C04FB-7054-4562-A631-0CAFD975B04A}" dt="2023-10-27T13:14:37.018" v="6341" actId="47"/>
        <pc:sldMkLst>
          <pc:docMk/>
          <pc:sldMk cId="3441974217" sldId="2142534260"/>
        </pc:sldMkLst>
      </pc:sldChg>
      <pc:sldChg chg="addSp delSp modSp mod setBg setClrOvrMap">
        <pc:chgData name="Petr Chmelík | JIC" userId="20b6082b-1d71-47ce-b912-11ad63294315" providerId="ADAL" clId="{CC3C04FB-7054-4562-A631-0CAFD975B04A}" dt="2023-10-29T10:22:14.646" v="7030" actId="1076"/>
        <pc:sldMkLst>
          <pc:docMk/>
          <pc:sldMk cId="1158815026" sldId="2142534261"/>
        </pc:sldMkLst>
        <pc:spChg chg="mod">
          <ac:chgData name="Petr Chmelík | JIC" userId="20b6082b-1d71-47ce-b912-11ad63294315" providerId="ADAL" clId="{CC3C04FB-7054-4562-A631-0CAFD975B04A}" dt="2023-10-29T10:22:10.623" v="7029" actId="14100"/>
          <ac:spMkLst>
            <pc:docMk/>
            <pc:sldMk cId="1158815026" sldId="2142534261"/>
            <ac:spMk id="2" creationId="{9CDFF065-B0CA-B9CF-ED66-289A07AD6F4E}"/>
          </ac:spMkLst>
        </pc:spChg>
        <pc:spChg chg="mod">
          <ac:chgData name="Petr Chmelík | JIC" userId="20b6082b-1d71-47ce-b912-11ad63294315" providerId="ADAL" clId="{CC3C04FB-7054-4562-A631-0CAFD975B04A}" dt="2023-10-29T10:22:14.646" v="7030" actId="1076"/>
          <ac:spMkLst>
            <pc:docMk/>
            <pc:sldMk cId="1158815026" sldId="2142534261"/>
            <ac:spMk id="3" creationId="{8B1E694F-AD7D-69D1-2FA3-97EFC9DF718E}"/>
          </ac:spMkLst>
        </pc:spChg>
        <pc:spChg chg="add del">
          <ac:chgData name="Petr Chmelík | JIC" userId="20b6082b-1d71-47ce-b912-11ad63294315" providerId="ADAL" clId="{CC3C04FB-7054-4562-A631-0CAFD975B04A}" dt="2023-10-29T10:21:34.115" v="7022" actId="26606"/>
          <ac:spMkLst>
            <pc:docMk/>
            <pc:sldMk cId="1158815026" sldId="2142534261"/>
            <ac:spMk id="10" creationId="{9228552E-C8B1-4A80-8448-0787CE0FC704}"/>
          </ac:spMkLst>
        </pc:spChg>
        <pc:spChg chg="add">
          <ac:chgData name="Petr Chmelík | JIC" userId="20b6082b-1d71-47ce-b912-11ad63294315" providerId="ADAL" clId="{CC3C04FB-7054-4562-A631-0CAFD975B04A}" dt="2023-10-29T10:21:34.115" v="7022" actId="26606"/>
          <ac:spMkLst>
            <pc:docMk/>
            <pc:sldMk cId="1158815026" sldId="2142534261"/>
            <ac:spMk id="15" creationId="{3D5FBB81-B61B-416A-8F5D-A8DDF62530F1}"/>
          </ac:spMkLst>
        </pc:spChg>
        <pc:spChg chg="add">
          <ac:chgData name="Petr Chmelík | JIC" userId="20b6082b-1d71-47ce-b912-11ad63294315" providerId="ADAL" clId="{CC3C04FB-7054-4562-A631-0CAFD975B04A}" dt="2023-10-29T10:21:34.115" v="7022" actId="26606"/>
          <ac:spMkLst>
            <pc:docMk/>
            <pc:sldMk cId="1158815026" sldId="2142534261"/>
            <ac:spMk id="17" creationId="{40C0D7D4-D83D-4C58-87D1-955F0A9173D7}"/>
          </ac:spMkLst>
        </pc:spChg>
        <pc:spChg chg="add">
          <ac:chgData name="Petr Chmelík | JIC" userId="20b6082b-1d71-47ce-b912-11ad63294315" providerId="ADAL" clId="{CC3C04FB-7054-4562-A631-0CAFD975B04A}" dt="2023-10-29T10:21:34.115" v="7022" actId="26606"/>
          <ac:spMkLst>
            <pc:docMk/>
            <pc:sldMk cId="1158815026" sldId="2142534261"/>
            <ac:spMk id="19" creationId="{CA35125A-A1A4-40EB-B5EE-4371BC4DD441}"/>
          </ac:spMkLst>
        </pc:spChg>
        <pc:spChg chg="add">
          <ac:chgData name="Petr Chmelík | JIC" userId="20b6082b-1d71-47ce-b912-11ad63294315" providerId="ADAL" clId="{CC3C04FB-7054-4562-A631-0CAFD975B04A}" dt="2023-10-29T10:21:34.115" v="7022" actId="26606"/>
          <ac:spMkLst>
            <pc:docMk/>
            <pc:sldMk cId="1158815026" sldId="2142534261"/>
            <ac:spMk id="21" creationId="{15F9A324-404E-4C5D-AFF0-C5D0D84182B0}"/>
          </ac:spMkLst>
        </pc:spChg>
        <pc:picChg chg="add mod ord">
          <ac:chgData name="Petr Chmelík | JIC" userId="20b6082b-1d71-47ce-b912-11ad63294315" providerId="ADAL" clId="{CC3C04FB-7054-4562-A631-0CAFD975B04A}" dt="2023-10-29T10:21:34.115" v="7022" actId="26606"/>
          <ac:picMkLst>
            <pc:docMk/>
            <pc:sldMk cId="1158815026" sldId="2142534261"/>
            <ac:picMk id="5" creationId="{F7FB236C-F0A5-F71F-4D27-75BCBB0D83E4}"/>
          </ac:picMkLst>
        </pc:picChg>
      </pc:sldChg>
      <pc:sldChg chg="addSp modSp add mod ord">
        <pc:chgData name="Petr Chmelík | JIC" userId="20b6082b-1d71-47ce-b912-11ad63294315" providerId="ADAL" clId="{CC3C04FB-7054-4562-A631-0CAFD975B04A}" dt="2023-10-27T09:29:38.373" v="2120" actId="1076"/>
        <pc:sldMkLst>
          <pc:docMk/>
          <pc:sldMk cId="1189788012" sldId="2142534262"/>
        </pc:sldMkLst>
        <pc:spChg chg="add mod">
          <ac:chgData name="Petr Chmelík | JIC" userId="20b6082b-1d71-47ce-b912-11ad63294315" providerId="ADAL" clId="{CC3C04FB-7054-4562-A631-0CAFD975B04A}" dt="2023-10-27T09:28:00.037" v="2106" actId="1076"/>
          <ac:spMkLst>
            <pc:docMk/>
            <pc:sldMk cId="1189788012" sldId="2142534262"/>
            <ac:spMk id="2" creationId="{AE54DE0E-B14F-FA04-5F9B-759B33981308}"/>
          </ac:spMkLst>
        </pc:spChg>
        <pc:spChg chg="add mod">
          <ac:chgData name="Petr Chmelík | JIC" userId="20b6082b-1d71-47ce-b912-11ad63294315" providerId="ADAL" clId="{CC3C04FB-7054-4562-A631-0CAFD975B04A}" dt="2023-10-27T09:28:22.512" v="2111" actId="1076"/>
          <ac:spMkLst>
            <pc:docMk/>
            <pc:sldMk cId="1189788012" sldId="2142534262"/>
            <ac:spMk id="3" creationId="{23A47B31-93B9-B27A-CC22-742CA70E59DD}"/>
          </ac:spMkLst>
        </pc:spChg>
        <pc:spChg chg="mod">
          <ac:chgData name="Petr Chmelík | JIC" userId="20b6082b-1d71-47ce-b912-11ad63294315" providerId="ADAL" clId="{CC3C04FB-7054-4562-A631-0CAFD975B04A}" dt="2023-10-27T09:29:38.373" v="2120" actId="1076"/>
          <ac:spMkLst>
            <pc:docMk/>
            <pc:sldMk cId="1189788012" sldId="2142534262"/>
            <ac:spMk id="4" creationId="{82F325C9-01AE-E55F-6168-BF9D1F2464FF}"/>
          </ac:spMkLst>
        </pc:spChg>
        <pc:spChg chg="add mod">
          <ac:chgData name="Petr Chmelík | JIC" userId="20b6082b-1d71-47ce-b912-11ad63294315" providerId="ADAL" clId="{CC3C04FB-7054-4562-A631-0CAFD975B04A}" dt="2023-10-27T09:29:02.328" v="2114" actId="1076"/>
          <ac:spMkLst>
            <pc:docMk/>
            <pc:sldMk cId="1189788012" sldId="2142534262"/>
            <ac:spMk id="5" creationId="{D7E54258-F2C4-3DB6-7B62-03FF4591E1CE}"/>
          </ac:spMkLst>
        </pc:spChg>
        <pc:spChg chg="mod">
          <ac:chgData name="Petr Chmelík | JIC" userId="20b6082b-1d71-47ce-b912-11ad63294315" providerId="ADAL" clId="{CC3C04FB-7054-4562-A631-0CAFD975B04A}" dt="2023-10-27T09:08:54.250" v="1467" actId="20577"/>
          <ac:spMkLst>
            <pc:docMk/>
            <pc:sldMk cId="1189788012" sldId="2142534262"/>
            <ac:spMk id="6" creationId="{453723C0-5A9E-AEE6-A564-CB49A1FDD944}"/>
          </ac:spMkLst>
        </pc:spChg>
        <pc:graphicFrameChg chg="mod">
          <ac:chgData name="Petr Chmelík | JIC" userId="20b6082b-1d71-47ce-b912-11ad63294315" providerId="ADAL" clId="{CC3C04FB-7054-4562-A631-0CAFD975B04A}" dt="2023-10-27T09:29:30.818" v="2119" actId="1076"/>
          <ac:graphicFrameMkLst>
            <pc:docMk/>
            <pc:sldMk cId="1189788012" sldId="2142534262"/>
            <ac:graphicFrameMk id="8" creationId="{6183155C-37BA-0E2C-23B3-4DECEA3892D0}"/>
          </ac:graphicFrameMkLst>
        </pc:graphicFrameChg>
      </pc:sldChg>
      <pc:sldChg chg="addSp delSp modSp add mod">
        <pc:chgData name="Petr Chmelík | JIC" userId="20b6082b-1d71-47ce-b912-11ad63294315" providerId="ADAL" clId="{CC3C04FB-7054-4562-A631-0CAFD975B04A}" dt="2023-10-29T10:01:45.992" v="6994" actId="339"/>
        <pc:sldMkLst>
          <pc:docMk/>
          <pc:sldMk cId="672254444" sldId="2142534263"/>
        </pc:sldMkLst>
        <pc:spChg chg="add del mod">
          <ac:chgData name="Petr Chmelík | JIC" userId="20b6082b-1d71-47ce-b912-11ad63294315" providerId="ADAL" clId="{CC3C04FB-7054-4562-A631-0CAFD975B04A}" dt="2023-10-27T09:30:18.404" v="2122" actId="21"/>
          <ac:spMkLst>
            <pc:docMk/>
            <pc:sldMk cId="672254444" sldId="2142534263"/>
            <ac:spMk id="3" creationId="{34752799-3E74-A35B-58BA-A166A3164500}"/>
          </ac:spMkLst>
        </pc:spChg>
        <pc:spChg chg="mod">
          <ac:chgData name="Petr Chmelík | JIC" userId="20b6082b-1d71-47ce-b912-11ad63294315" providerId="ADAL" clId="{CC3C04FB-7054-4562-A631-0CAFD975B04A}" dt="2023-10-27T09:42:11.420" v="2149" actId="21"/>
          <ac:spMkLst>
            <pc:docMk/>
            <pc:sldMk cId="672254444" sldId="2142534263"/>
            <ac:spMk id="4" creationId="{82F325C9-01AE-E55F-6168-BF9D1F2464FF}"/>
          </ac:spMkLst>
        </pc:spChg>
        <pc:spChg chg="add del">
          <ac:chgData name="Petr Chmelík | JIC" userId="20b6082b-1d71-47ce-b912-11ad63294315" providerId="ADAL" clId="{CC3C04FB-7054-4562-A631-0CAFD975B04A}" dt="2023-10-27T09:30:50.903" v="2124" actId="11529"/>
          <ac:spMkLst>
            <pc:docMk/>
            <pc:sldMk cId="672254444" sldId="2142534263"/>
            <ac:spMk id="5" creationId="{2B60E800-363C-383F-E2D7-710A04E4C4AF}"/>
          </ac:spMkLst>
        </pc:spChg>
        <pc:spChg chg="del">
          <ac:chgData name="Petr Chmelík | JIC" userId="20b6082b-1d71-47ce-b912-11ad63294315" providerId="ADAL" clId="{CC3C04FB-7054-4562-A631-0CAFD975B04A}" dt="2023-10-27T09:36:27.663" v="2125" actId="1032"/>
          <ac:spMkLst>
            <pc:docMk/>
            <pc:sldMk cId="672254444" sldId="2142534263"/>
            <ac:spMk id="7" creationId="{4050F413-4AE8-128E-8C77-F8A878BE8F74}"/>
          </ac:spMkLst>
        </pc:spChg>
        <pc:graphicFrameChg chg="del">
          <ac:chgData name="Petr Chmelík | JIC" userId="20b6082b-1d71-47ce-b912-11ad63294315" providerId="ADAL" clId="{CC3C04FB-7054-4562-A631-0CAFD975B04A}" dt="2023-10-27T09:30:09.606" v="2121" actId="21"/>
          <ac:graphicFrameMkLst>
            <pc:docMk/>
            <pc:sldMk cId="672254444" sldId="2142534263"/>
            <ac:graphicFrameMk id="8" creationId="{6183155C-37BA-0E2C-23B3-4DECEA3892D0}"/>
          </ac:graphicFrameMkLst>
        </pc:graphicFrameChg>
        <pc:graphicFrameChg chg="add mod modGraphic">
          <ac:chgData name="Petr Chmelík | JIC" userId="20b6082b-1d71-47ce-b912-11ad63294315" providerId="ADAL" clId="{CC3C04FB-7054-4562-A631-0CAFD975B04A}" dt="2023-10-27T09:36:46.790" v="2128"/>
          <ac:graphicFrameMkLst>
            <pc:docMk/>
            <pc:sldMk cId="672254444" sldId="2142534263"/>
            <ac:graphicFrameMk id="9" creationId="{92A18313-FF50-C1A1-DBB4-A647FC25F5C7}"/>
          </ac:graphicFrameMkLst>
        </pc:graphicFrameChg>
        <pc:graphicFrameChg chg="add del mod modGraphic">
          <ac:chgData name="Petr Chmelík | JIC" userId="20b6082b-1d71-47ce-b912-11ad63294315" providerId="ADAL" clId="{CC3C04FB-7054-4562-A631-0CAFD975B04A}" dt="2023-10-29T10:01:45.992" v="6994" actId="339"/>
          <ac:graphicFrameMkLst>
            <pc:docMk/>
            <pc:sldMk cId="672254444" sldId="2142534263"/>
            <ac:graphicFrameMk id="10" creationId="{9CCBC8D0-E11F-5745-831E-6CF04A91E48F}"/>
          </ac:graphicFrameMkLst>
        </pc:graphicFrameChg>
      </pc:sldChg>
      <pc:sldChg chg="addSp delSp modSp add mod ord">
        <pc:chgData name="Petr Chmelík | JIC" userId="20b6082b-1d71-47ce-b912-11ad63294315" providerId="ADAL" clId="{CC3C04FB-7054-4562-A631-0CAFD975B04A}" dt="2023-10-29T10:19:15.161" v="7013" actId="1076"/>
        <pc:sldMkLst>
          <pc:docMk/>
          <pc:sldMk cId="1854175890" sldId="2142534264"/>
        </pc:sldMkLst>
        <pc:spChg chg="del mod">
          <ac:chgData name="Petr Chmelík | JIC" userId="20b6082b-1d71-47ce-b912-11ad63294315" providerId="ADAL" clId="{CC3C04FB-7054-4562-A631-0CAFD975B04A}" dt="2023-10-27T09:49:49.591" v="2285" actId="21"/>
          <ac:spMkLst>
            <pc:docMk/>
            <pc:sldMk cId="1854175890" sldId="2142534264"/>
            <ac:spMk id="2" creationId="{AE54DE0E-B14F-FA04-5F9B-759B33981308}"/>
          </ac:spMkLst>
        </pc:spChg>
        <pc:spChg chg="del">
          <ac:chgData name="Petr Chmelík | JIC" userId="20b6082b-1d71-47ce-b912-11ad63294315" providerId="ADAL" clId="{CC3C04FB-7054-4562-A631-0CAFD975B04A}" dt="2023-10-27T09:50:04.667" v="2289" actId="21"/>
          <ac:spMkLst>
            <pc:docMk/>
            <pc:sldMk cId="1854175890" sldId="2142534264"/>
            <ac:spMk id="3" creationId="{23A47B31-93B9-B27A-CC22-742CA70E59DD}"/>
          </ac:spMkLst>
        </pc:spChg>
        <pc:spChg chg="del mod">
          <ac:chgData name="Petr Chmelík | JIC" userId="20b6082b-1d71-47ce-b912-11ad63294315" providerId="ADAL" clId="{CC3C04FB-7054-4562-A631-0CAFD975B04A}" dt="2023-10-27T12:34:18.969" v="3842" actId="478"/>
          <ac:spMkLst>
            <pc:docMk/>
            <pc:sldMk cId="1854175890" sldId="2142534264"/>
            <ac:spMk id="4" creationId="{82F325C9-01AE-E55F-6168-BF9D1F2464FF}"/>
          </ac:spMkLst>
        </pc:spChg>
        <pc:spChg chg="add del mod">
          <ac:chgData name="Petr Chmelík | JIC" userId="20b6082b-1d71-47ce-b912-11ad63294315" providerId="ADAL" clId="{CC3C04FB-7054-4562-A631-0CAFD975B04A}" dt="2023-10-27T12:01:04.604" v="2709" actId="21"/>
          <ac:spMkLst>
            <pc:docMk/>
            <pc:sldMk cId="1854175890" sldId="2142534264"/>
            <ac:spMk id="5" creationId="{10652D95-BEAF-06A4-A95B-FB7FFB1890FC}"/>
          </ac:spMkLst>
        </pc:spChg>
        <pc:spChg chg="del">
          <ac:chgData name="Petr Chmelík | JIC" userId="20b6082b-1d71-47ce-b912-11ad63294315" providerId="ADAL" clId="{CC3C04FB-7054-4562-A631-0CAFD975B04A}" dt="2023-10-27T09:49:53.230" v="2286" actId="21"/>
          <ac:spMkLst>
            <pc:docMk/>
            <pc:sldMk cId="1854175890" sldId="2142534264"/>
            <ac:spMk id="5" creationId="{D7E54258-F2C4-3DB6-7B62-03FF4591E1CE}"/>
          </ac:spMkLst>
        </pc:spChg>
        <pc:spChg chg="mod">
          <ac:chgData name="Petr Chmelík | JIC" userId="20b6082b-1d71-47ce-b912-11ad63294315" providerId="ADAL" clId="{CC3C04FB-7054-4562-A631-0CAFD975B04A}" dt="2023-10-27T13:25:57.945" v="6676" actId="20577"/>
          <ac:spMkLst>
            <pc:docMk/>
            <pc:sldMk cId="1854175890" sldId="2142534264"/>
            <ac:spMk id="6" creationId="{453723C0-5A9E-AEE6-A564-CB49A1FDD944}"/>
          </ac:spMkLst>
        </pc:spChg>
        <pc:spChg chg="del">
          <ac:chgData name="Petr Chmelík | JIC" userId="20b6082b-1d71-47ce-b912-11ad63294315" providerId="ADAL" clId="{CC3C04FB-7054-4562-A631-0CAFD975B04A}" dt="2023-10-27T11:58:54.647" v="2698" actId="1032"/>
          <ac:spMkLst>
            <pc:docMk/>
            <pc:sldMk cId="1854175890" sldId="2142534264"/>
            <ac:spMk id="7" creationId="{4050F413-4AE8-128E-8C77-F8A878BE8F74}"/>
          </ac:spMkLst>
        </pc:spChg>
        <pc:spChg chg="add del mod">
          <ac:chgData name="Petr Chmelík | JIC" userId="20b6082b-1d71-47ce-b912-11ad63294315" providerId="ADAL" clId="{CC3C04FB-7054-4562-A631-0CAFD975B04A}" dt="2023-10-27T12:03:17.345" v="2710" actId="1032"/>
          <ac:spMkLst>
            <pc:docMk/>
            <pc:sldMk cId="1854175890" sldId="2142534264"/>
            <ac:spMk id="10" creationId="{3C27E913-C0EE-0D07-2493-EE83680FB723}"/>
          </ac:spMkLst>
        </pc:spChg>
        <pc:spChg chg="add del mod">
          <ac:chgData name="Petr Chmelík | JIC" userId="20b6082b-1d71-47ce-b912-11ad63294315" providerId="ADAL" clId="{CC3C04FB-7054-4562-A631-0CAFD975B04A}" dt="2023-10-27T12:26:44.798" v="3204" actId="1032"/>
          <ac:spMkLst>
            <pc:docMk/>
            <pc:sldMk cId="1854175890" sldId="2142534264"/>
            <ac:spMk id="13" creationId="{61EB291B-DFD7-DCB8-30D7-52E4C30E7349}"/>
          </ac:spMkLst>
        </pc:spChg>
        <pc:spChg chg="add mod">
          <ac:chgData name="Petr Chmelík | JIC" userId="20b6082b-1d71-47ce-b912-11ad63294315" providerId="ADAL" clId="{CC3C04FB-7054-4562-A631-0CAFD975B04A}" dt="2023-10-29T10:18:54.921" v="7012" actId="207"/>
          <ac:spMkLst>
            <pc:docMk/>
            <pc:sldMk cId="1854175890" sldId="2142534264"/>
            <ac:spMk id="14" creationId="{ED32F758-BEDF-3756-5C16-96FE9E9857D8}"/>
          </ac:spMkLst>
        </pc:spChg>
        <pc:spChg chg="add mod">
          <ac:chgData name="Petr Chmelík | JIC" userId="20b6082b-1d71-47ce-b912-11ad63294315" providerId="ADAL" clId="{CC3C04FB-7054-4562-A631-0CAFD975B04A}" dt="2023-10-27T12:28:02.631" v="3235" actId="21"/>
          <ac:spMkLst>
            <pc:docMk/>
            <pc:sldMk cId="1854175890" sldId="2142534264"/>
            <ac:spMk id="17" creationId="{9075D39C-D48D-29F3-3795-D2219D215F15}"/>
          </ac:spMkLst>
        </pc:spChg>
        <pc:spChg chg="add del mod">
          <ac:chgData name="Petr Chmelík | JIC" userId="20b6082b-1d71-47ce-b912-11ad63294315" providerId="ADAL" clId="{CC3C04FB-7054-4562-A631-0CAFD975B04A}" dt="2023-10-27T12:30:27.287" v="3331" actId="478"/>
          <ac:spMkLst>
            <pc:docMk/>
            <pc:sldMk cId="1854175890" sldId="2142534264"/>
            <ac:spMk id="18" creationId="{C2D73C5F-177C-301B-D354-DCCFA62F1069}"/>
          </ac:spMkLst>
        </pc:spChg>
        <pc:spChg chg="add mod">
          <ac:chgData name="Petr Chmelík | JIC" userId="20b6082b-1d71-47ce-b912-11ad63294315" providerId="ADAL" clId="{CC3C04FB-7054-4562-A631-0CAFD975B04A}" dt="2023-10-29T10:18:54.921" v="7012" actId="207"/>
          <ac:spMkLst>
            <pc:docMk/>
            <pc:sldMk cId="1854175890" sldId="2142534264"/>
            <ac:spMk id="19" creationId="{D41C5945-D850-5AF3-CA18-36D84BF7311E}"/>
          </ac:spMkLst>
        </pc:spChg>
        <pc:spChg chg="add mod">
          <ac:chgData name="Petr Chmelík | JIC" userId="20b6082b-1d71-47ce-b912-11ad63294315" providerId="ADAL" clId="{CC3C04FB-7054-4562-A631-0CAFD975B04A}" dt="2023-10-29T10:18:54.921" v="7012" actId="207"/>
          <ac:spMkLst>
            <pc:docMk/>
            <pc:sldMk cId="1854175890" sldId="2142534264"/>
            <ac:spMk id="20" creationId="{76D013FA-AB71-9B68-680D-F143D7228CA4}"/>
          </ac:spMkLst>
        </pc:spChg>
        <pc:spChg chg="add del mod">
          <ac:chgData name="Petr Chmelík | JIC" userId="20b6082b-1d71-47ce-b912-11ad63294315" providerId="ADAL" clId="{CC3C04FB-7054-4562-A631-0CAFD975B04A}" dt="2023-10-27T12:34:23.125" v="3843" actId="21"/>
          <ac:spMkLst>
            <pc:docMk/>
            <pc:sldMk cId="1854175890" sldId="2142534264"/>
            <ac:spMk id="22" creationId="{CB954C99-3CD6-3147-779C-FA55A62859E1}"/>
          </ac:spMkLst>
        </pc:spChg>
        <pc:spChg chg="add mod">
          <ac:chgData name="Petr Chmelík | JIC" userId="20b6082b-1d71-47ce-b912-11ad63294315" providerId="ADAL" clId="{CC3C04FB-7054-4562-A631-0CAFD975B04A}" dt="2023-10-29T10:18:54.921" v="7012" actId="207"/>
          <ac:spMkLst>
            <pc:docMk/>
            <pc:sldMk cId="1854175890" sldId="2142534264"/>
            <ac:spMk id="23" creationId="{9ADC404F-CBBA-1F35-DBF2-2B5AA1159EA9}"/>
          </ac:spMkLst>
        </pc:spChg>
        <pc:spChg chg="add mod">
          <ac:chgData name="Petr Chmelík | JIC" userId="20b6082b-1d71-47ce-b912-11ad63294315" providerId="ADAL" clId="{CC3C04FB-7054-4562-A631-0CAFD975B04A}" dt="2023-10-29T10:19:15.161" v="7013" actId="1076"/>
          <ac:spMkLst>
            <pc:docMk/>
            <pc:sldMk cId="1854175890" sldId="2142534264"/>
            <ac:spMk id="24" creationId="{69A9D27B-B5F6-27E8-9474-7D43DE5338E1}"/>
          </ac:spMkLst>
        </pc:spChg>
        <pc:graphicFrameChg chg="add del mod modGraphic">
          <ac:chgData name="Petr Chmelík | JIC" userId="20b6082b-1d71-47ce-b912-11ad63294315" providerId="ADAL" clId="{CC3C04FB-7054-4562-A631-0CAFD975B04A}" dt="2023-10-27T12:00:54.360" v="2706" actId="21"/>
          <ac:graphicFrameMkLst>
            <pc:docMk/>
            <pc:sldMk cId="1854175890" sldId="2142534264"/>
            <ac:graphicFrameMk id="2" creationId="{E013B8C9-4EE3-3F33-3E29-F430E70B2C0A}"/>
          </ac:graphicFrameMkLst>
        </pc:graphicFrameChg>
        <pc:graphicFrameChg chg="del mod">
          <ac:chgData name="Petr Chmelík | JIC" userId="20b6082b-1d71-47ce-b912-11ad63294315" providerId="ADAL" clId="{CC3C04FB-7054-4562-A631-0CAFD975B04A}" dt="2023-10-27T12:00:39.192" v="2705" actId="21"/>
          <ac:graphicFrameMkLst>
            <pc:docMk/>
            <pc:sldMk cId="1854175890" sldId="2142534264"/>
            <ac:graphicFrameMk id="8" creationId="{6183155C-37BA-0E2C-23B3-4DECEA3892D0}"/>
          </ac:graphicFrameMkLst>
        </pc:graphicFrameChg>
        <pc:graphicFrameChg chg="add del modGraphic">
          <ac:chgData name="Petr Chmelík | JIC" userId="20b6082b-1d71-47ce-b912-11ad63294315" providerId="ADAL" clId="{CC3C04FB-7054-4562-A631-0CAFD975B04A}" dt="2023-10-27T12:04:38.642" v="2711" actId="21"/>
          <ac:graphicFrameMkLst>
            <pc:docMk/>
            <pc:sldMk cId="1854175890" sldId="2142534264"/>
            <ac:graphicFrameMk id="11" creationId="{E0537D3C-2DF2-0B3C-31E9-405E4F7799D1}"/>
          </ac:graphicFrameMkLst>
        </pc:graphicFrameChg>
        <pc:graphicFrameChg chg="add del mod modGraphic">
          <ac:chgData name="Petr Chmelík | JIC" userId="20b6082b-1d71-47ce-b912-11ad63294315" providerId="ADAL" clId="{CC3C04FB-7054-4562-A631-0CAFD975B04A}" dt="2023-10-27T12:28:02.631" v="3235" actId="21"/>
          <ac:graphicFrameMkLst>
            <pc:docMk/>
            <pc:sldMk cId="1854175890" sldId="2142534264"/>
            <ac:graphicFrameMk id="15" creationId="{33221C80-43E8-279A-9B54-FC91F7A70F54}"/>
          </ac:graphicFrameMkLst>
        </pc:graphicFrameChg>
      </pc:sldChg>
      <pc:sldChg chg="modSp add mod ord">
        <pc:chgData name="Petr Chmelík | JIC" userId="20b6082b-1d71-47ce-b912-11ad63294315" providerId="ADAL" clId="{CC3C04FB-7054-4562-A631-0CAFD975B04A}" dt="2023-10-27T13:24:57.215" v="6619" actId="20577"/>
        <pc:sldMkLst>
          <pc:docMk/>
          <pc:sldMk cId="3764885648" sldId="2142534265"/>
        </pc:sldMkLst>
        <pc:spChg chg="mod">
          <ac:chgData name="Petr Chmelík | JIC" userId="20b6082b-1d71-47ce-b912-11ad63294315" providerId="ADAL" clId="{CC3C04FB-7054-4562-A631-0CAFD975B04A}" dt="2023-10-27T13:24:57.215" v="6619" actId="20577"/>
          <ac:spMkLst>
            <pc:docMk/>
            <pc:sldMk cId="3764885648" sldId="2142534265"/>
            <ac:spMk id="46" creationId="{7AF98143-B0A2-41E5-9756-1A579FB543A5}"/>
          </ac:spMkLst>
        </pc:spChg>
      </pc:sldChg>
      <pc:sldChg chg="modSp add del mod">
        <pc:chgData name="Petr Chmelík | JIC" userId="20b6082b-1d71-47ce-b912-11ad63294315" providerId="ADAL" clId="{CC3C04FB-7054-4562-A631-0CAFD975B04A}" dt="2023-10-27T13:15:37.392" v="6364" actId="47"/>
        <pc:sldMkLst>
          <pc:docMk/>
          <pc:sldMk cId="3762458839" sldId="2142534266"/>
        </pc:sldMkLst>
        <pc:spChg chg="mod">
          <ac:chgData name="Petr Chmelík | JIC" userId="20b6082b-1d71-47ce-b912-11ad63294315" providerId="ADAL" clId="{CC3C04FB-7054-4562-A631-0CAFD975B04A}" dt="2023-10-27T13:15:29.909" v="6363" actId="20577"/>
          <ac:spMkLst>
            <pc:docMk/>
            <pc:sldMk cId="3762458839" sldId="2142534266"/>
            <ac:spMk id="46" creationId="{7AF98143-B0A2-41E5-9756-1A579FB543A5}"/>
          </ac:spMkLst>
        </pc:spChg>
      </pc:sldChg>
      <pc:sldChg chg="addSp delSp modSp add mod">
        <pc:chgData name="Petr Chmelík | JIC" userId="20b6082b-1d71-47ce-b912-11ad63294315" providerId="ADAL" clId="{CC3C04FB-7054-4562-A631-0CAFD975B04A}" dt="2023-10-29T10:00:50.509" v="6991" actId="339"/>
        <pc:sldMkLst>
          <pc:docMk/>
          <pc:sldMk cId="1674574446" sldId="2142534267"/>
        </pc:sldMkLst>
        <pc:spChg chg="add del mod">
          <ac:chgData name="Petr Chmelík | JIC" userId="20b6082b-1d71-47ce-b912-11ad63294315" providerId="ADAL" clId="{CC3C04FB-7054-4562-A631-0CAFD975B04A}" dt="2023-10-27T13:38:47.093" v="6894" actId="21"/>
          <ac:spMkLst>
            <pc:docMk/>
            <pc:sldMk cId="1674574446" sldId="2142534267"/>
            <ac:spMk id="2" creationId="{E4293AB4-0A61-C39E-C130-36B0AD9F44F3}"/>
          </ac:spMkLst>
        </pc:spChg>
        <pc:spChg chg="mod">
          <ac:chgData name="Petr Chmelík | JIC" userId="20b6082b-1d71-47ce-b912-11ad63294315" providerId="ADAL" clId="{CC3C04FB-7054-4562-A631-0CAFD975B04A}" dt="2023-10-27T13:25:26.864" v="6648" actId="20577"/>
          <ac:spMkLst>
            <pc:docMk/>
            <pc:sldMk cId="1674574446" sldId="2142534267"/>
            <ac:spMk id="6" creationId="{453723C0-5A9E-AEE6-A564-CB49A1FDD944}"/>
          </ac:spMkLst>
        </pc:spChg>
        <pc:spChg chg="del">
          <ac:chgData name="Petr Chmelík | JIC" userId="20b6082b-1d71-47ce-b912-11ad63294315" providerId="ADAL" clId="{CC3C04FB-7054-4562-A631-0CAFD975B04A}" dt="2023-10-27T13:51:24.344" v="6902" actId="12084"/>
          <ac:spMkLst>
            <pc:docMk/>
            <pc:sldMk cId="1674574446" sldId="2142534267"/>
            <ac:spMk id="14" creationId="{ED32F758-BEDF-3756-5C16-96FE9E9857D8}"/>
          </ac:spMkLst>
        </pc:spChg>
        <pc:spChg chg="del">
          <ac:chgData name="Petr Chmelík | JIC" userId="20b6082b-1d71-47ce-b912-11ad63294315" providerId="ADAL" clId="{CC3C04FB-7054-4562-A631-0CAFD975B04A}" dt="2023-10-27T13:51:34.914" v="6903" actId="12084"/>
          <ac:spMkLst>
            <pc:docMk/>
            <pc:sldMk cId="1674574446" sldId="2142534267"/>
            <ac:spMk id="19" creationId="{D41C5945-D850-5AF3-CA18-36D84BF7311E}"/>
          </ac:spMkLst>
        </pc:spChg>
        <pc:spChg chg="add del">
          <ac:chgData name="Petr Chmelík | JIC" userId="20b6082b-1d71-47ce-b912-11ad63294315" providerId="ADAL" clId="{CC3C04FB-7054-4562-A631-0CAFD975B04A}" dt="2023-10-27T13:53:16.111" v="6910" actId="12084"/>
          <ac:spMkLst>
            <pc:docMk/>
            <pc:sldMk cId="1674574446" sldId="2142534267"/>
            <ac:spMk id="20" creationId="{76D013FA-AB71-9B68-680D-F143D7228CA4}"/>
          </ac:spMkLst>
        </pc:spChg>
        <pc:graphicFrameChg chg="add mod modGraphic">
          <ac:chgData name="Petr Chmelík | JIC" userId="20b6082b-1d71-47ce-b912-11ad63294315" providerId="ADAL" clId="{CC3C04FB-7054-4562-A631-0CAFD975B04A}" dt="2023-10-29T09:59:52.790" v="6988" actId="339"/>
          <ac:graphicFrameMkLst>
            <pc:docMk/>
            <pc:sldMk cId="1674574446" sldId="2142534267"/>
            <ac:graphicFrameMk id="3" creationId="{73D3AAA3-5FC3-F5DD-00DD-00C9B76574B0}"/>
          </ac:graphicFrameMkLst>
        </pc:graphicFrameChg>
        <pc:graphicFrameChg chg="add mod modGraphic">
          <ac:chgData name="Petr Chmelík | JIC" userId="20b6082b-1d71-47ce-b912-11ad63294315" providerId="ADAL" clId="{CC3C04FB-7054-4562-A631-0CAFD975B04A}" dt="2023-10-29T10:00:43.648" v="6990" actId="339"/>
          <ac:graphicFrameMkLst>
            <pc:docMk/>
            <pc:sldMk cId="1674574446" sldId="2142534267"/>
            <ac:graphicFrameMk id="4" creationId="{F762C964-9A56-3A1D-CE6E-DA12242C1278}"/>
          </ac:graphicFrameMkLst>
        </pc:graphicFrameChg>
        <pc:graphicFrameChg chg="add del mod modGraphic">
          <ac:chgData name="Petr Chmelík | JIC" userId="20b6082b-1d71-47ce-b912-11ad63294315" providerId="ADAL" clId="{CC3C04FB-7054-4562-A631-0CAFD975B04A}" dt="2023-10-29T10:00:50.509" v="6991" actId="339"/>
          <ac:graphicFrameMkLst>
            <pc:docMk/>
            <pc:sldMk cId="1674574446" sldId="2142534267"/>
            <ac:graphicFrameMk id="5" creationId="{BF78C04A-4558-C3A1-7EBA-8A7BB7EE337F}"/>
          </ac:graphicFrameMkLst>
        </pc:graphicFrameChg>
      </pc:sldChg>
      <pc:sldChg chg="modSp add del mod ord">
        <pc:chgData name="Petr Chmelík | JIC" userId="20b6082b-1d71-47ce-b912-11ad63294315" providerId="ADAL" clId="{CC3C04FB-7054-4562-A631-0CAFD975B04A}" dt="2023-10-27T13:20:59.317" v="6596" actId="47"/>
        <pc:sldMkLst>
          <pc:docMk/>
          <pc:sldMk cId="679055106" sldId="2142534268"/>
        </pc:sldMkLst>
        <pc:spChg chg="mod">
          <ac:chgData name="Petr Chmelík | JIC" userId="20b6082b-1d71-47ce-b912-11ad63294315" providerId="ADAL" clId="{CC3C04FB-7054-4562-A631-0CAFD975B04A}" dt="2023-10-27T13:17:15.688" v="6402" actId="14100"/>
          <ac:spMkLst>
            <pc:docMk/>
            <pc:sldMk cId="679055106" sldId="2142534268"/>
            <ac:spMk id="2" creationId="{9CDFF065-B0CA-B9CF-ED66-289A07AD6F4E}"/>
          </ac:spMkLst>
        </pc:spChg>
        <pc:spChg chg="mod">
          <ac:chgData name="Petr Chmelík | JIC" userId="20b6082b-1d71-47ce-b912-11ad63294315" providerId="ADAL" clId="{CC3C04FB-7054-4562-A631-0CAFD975B04A}" dt="2023-10-27T13:18:12.218" v="6495" actId="20577"/>
          <ac:spMkLst>
            <pc:docMk/>
            <pc:sldMk cId="679055106" sldId="2142534268"/>
            <ac:spMk id="3" creationId="{8B1E694F-AD7D-69D1-2FA3-97EFC9DF718E}"/>
          </ac:spMkLst>
        </pc:spChg>
      </pc:sldChg>
      <pc:sldChg chg="modSp add mod ord">
        <pc:chgData name="Petr Chmelík | JIC" userId="20b6082b-1d71-47ce-b912-11ad63294315" providerId="ADAL" clId="{CC3C04FB-7054-4562-A631-0CAFD975B04A}" dt="2023-10-29T10:13:46.796" v="6995" actId="207"/>
        <pc:sldMkLst>
          <pc:docMk/>
          <pc:sldMk cId="2392449355" sldId="2142534269"/>
        </pc:sldMkLst>
        <pc:spChg chg="mod">
          <ac:chgData name="Petr Chmelík | JIC" userId="20b6082b-1d71-47ce-b912-11ad63294315" providerId="ADAL" clId="{CC3C04FB-7054-4562-A631-0CAFD975B04A}" dt="2023-10-27T13:18:57.610" v="6556" actId="14100"/>
          <ac:spMkLst>
            <pc:docMk/>
            <pc:sldMk cId="2392449355" sldId="2142534269"/>
            <ac:spMk id="46" creationId="{7AF98143-B0A2-41E5-9756-1A579FB543A5}"/>
          </ac:spMkLst>
        </pc:spChg>
        <pc:spChg chg="mod">
          <ac:chgData name="Petr Chmelík | JIC" userId="20b6082b-1d71-47ce-b912-11ad63294315" providerId="ADAL" clId="{CC3C04FB-7054-4562-A631-0CAFD975B04A}" dt="2023-10-29T10:13:46.796" v="6995" actId="207"/>
          <ac:spMkLst>
            <pc:docMk/>
            <pc:sldMk cId="2392449355" sldId="2142534269"/>
            <ac:spMk id="69" creationId="{8BF3ECB8-77D4-44BF-84F5-36DFEF313A27}"/>
          </ac:spMkLst>
        </pc:spChg>
      </pc:sldChg>
      <pc:sldChg chg="modSp add del">
        <pc:chgData name="Petr Chmelík | JIC" userId="20b6082b-1d71-47ce-b912-11ad63294315" providerId="ADAL" clId="{CC3C04FB-7054-4562-A631-0CAFD975B04A}" dt="2023-10-27T13:36:51.584" v="6889" actId="47"/>
        <pc:sldMkLst>
          <pc:docMk/>
          <pc:sldMk cId="958102219" sldId="2142534270"/>
        </pc:sldMkLst>
        <pc:graphicFrameChg chg="mod">
          <ac:chgData name="Petr Chmelík | JIC" userId="20b6082b-1d71-47ce-b912-11ad63294315" providerId="ADAL" clId="{CC3C04FB-7054-4562-A631-0CAFD975B04A}" dt="2023-10-27T13:36:10.591" v="6888"/>
          <ac:graphicFrameMkLst>
            <pc:docMk/>
            <pc:sldMk cId="958102219" sldId="2142534270"/>
            <ac:graphicFrameMk id="10" creationId="{9CCBC8D0-E11F-5745-831E-6CF04A91E48F}"/>
          </ac:graphicFrameMkLst>
        </pc:graphicFrameChg>
      </pc:sldChg>
      <pc:sldChg chg="addSp delSp modSp add del mod ord">
        <pc:chgData name="Petr Chmelík | JIC" userId="20b6082b-1d71-47ce-b912-11ad63294315" providerId="ADAL" clId="{CC3C04FB-7054-4562-A631-0CAFD975B04A}" dt="2023-10-27T14:01:45.383" v="6975" actId="47"/>
        <pc:sldMkLst>
          <pc:docMk/>
          <pc:sldMk cId="2590173917" sldId="2142534270"/>
        </pc:sldMkLst>
        <pc:spChg chg="add del mod">
          <ac:chgData name="Petr Chmelík | JIC" userId="20b6082b-1d71-47ce-b912-11ad63294315" providerId="ADAL" clId="{CC3C04FB-7054-4562-A631-0CAFD975B04A}" dt="2023-10-27T13:39:52.457" v="6901" actId="21"/>
          <ac:spMkLst>
            <pc:docMk/>
            <pc:sldMk cId="2590173917" sldId="2142534270"/>
            <ac:spMk id="2" creationId="{26C56933-3C5D-2BDA-18EE-22499152D37A}"/>
          </ac:spMkLst>
        </pc:spChg>
      </pc:sldChg>
      <pc:sldMasterChg chg="delSldLayout">
        <pc:chgData name="Petr Chmelík | JIC" userId="20b6082b-1d71-47ce-b912-11ad63294315" providerId="ADAL" clId="{CC3C04FB-7054-4562-A631-0CAFD975B04A}" dt="2023-10-27T13:14:23.936" v="6323" actId="47"/>
        <pc:sldMasterMkLst>
          <pc:docMk/>
          <pc:sldMasterMk cId="2711038798" sldId="2147483666"/>
        </pc:sldMasterMkLst>
        <pc:sldLayoutChg chg="del">
          <pc:chgData name="Petr Chmelík | JIC" userId="20b6082b-1d71-47ce-b912-11ad63294315" providerId="ADAL" clId="{CC3C04FB-7054-4562-A631-0CAFD975B04A}" dt="2023-10-27T13:14:23.936" v="6323" actId="47"/>
          <pc:sldLayoutMkLst>
            <pc:docMk/>
            <pc:sldMasterMk cId="2711038798" sldId="2147483666"/>
            <pc:sldLayoutMk cId="1401649491" sldId="214748373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jicbrno-my.sharepoint.com/personal/chmelik_jic_cz/Documents/Dokumenty/VIM/k%20prezentaci/report/dashboar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jicbrno-my.sharepoint.com/personal/chmelik_jic_cz/Documents/Dokumenty/VIM/k%20prezentaci/report/dashboar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8560496"/>
        <c:axId val="308561936"/>
      </c:barChart>
      <c:catAx>
        <c:axId val="308560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8561936"/>
        <c:crosses val="autoZero"/>
        <c:auto val="1"/>
        <c:lblAlgn val="ctr"/>
        <c:lblOffset val="100"/>
        <c:noMultiLvlLbl val="0"/>
      </c:catAx>
      <c:valAx>
        <c:axId val="308561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856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8560496"/>
        <c:axId val="308561936"/>
      </c:barChart>
      <c:catAx>
        <c:axId val="308560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8561936"/>
        <c:crosses val="autoZero"/>
        <c:auto val="1"/>
        <c:lblAlgn val="ctr"/>
        <c:lblOffset val="100"/>
        <c:noMultiLvlLbl val="0"/>
      </c:catAx>
      <c:valAx>
        <c:axId val="308561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856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E5DFF-0533-4450-9ABB-1B41608A0AA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cs-CZ"/>
        </a:p>
      </dgm:t>
    </dgm:pt>
    <dgm:pt modelId="{9A15CB4C-68A6-40F3-A696-3DAF3F14E804}" type="pres">
      <dgm:prSet presAssocID="{0A4E5DFF-0533-4450-9ABB-1B41608A0AA8}" presName="linear" presStyleCnt="0">
        <dgm:presLayoutVars>
          <dgm:dir/>
          <dgm:resizeHandles val="exact"/>
        </dgm:presLayoutVars>
      </dgm:prSet>
      <dgm:spPr/>
    </dgm:pt>
  </dgm:ptLst>
  <dgm:cxnLst>
    <dgm:cxn modelId="{276EA13D-61DC-4603-9E72-EC978A17240A}" type="presOf" srcId="{0A4E5DFF-0533-4450-9ABB-1B41608A0AA8}" destId="{9A15CB4C-68A6-40F3-A696-3DAF3F14E804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1575D1-19D6-4242-A24E-A4E1DE17C0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cs-CZ"/>
        </a:p>
      </dgm:t>
    </dgm:pt>
    <dgm:pt modelId="{3C2A4A46-5178-432E-A049-A5F30710EBEB}">
      <dgm:prSet phldrT="[Text]"/>
      <dgm:spPr>
        <a:solidFill>
          <a:schemeClr val="accent4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cs-CZ" dirty="0"/>
            <a:t>Špatný výsledek odpovídá špatnému zadání</a:t>
          </a:r>
        </a:p>
      </dgm:t>
    </dgm:pt>
    <dgm:pt modelId="{00F32A1C-83C6-41FD-A1FE-D954717276C8}" type="parTrans" cxnId="{32715FE9-3FA3-4D12-872F-192734FA1FBD}">
      <dgm:prSet/>
      <dgm:spPr/>
      <dgm:t>
        <a:bodyPr/>
        <a:lstStyle/>
        <a:p>
          <a:endParaRPr lang="cs-CZ"/>
        </a:p>
      </dgm:t>
    </dgm:pt>
    <dgm:pt modelId="{9AE0605E-F455-47D5-81CD-C11A7F098083}" type="sibTrans" cxnId="{32715FE9-3FA3-4D12-872F-192734FA1FBD}">
      <dgm:prSet/>
      <dgm:spPr/>
      <dgm:t>
        <a:bodyPr/>
        <a:lstStyle/>
        <a:p>
          <a:endParaRPr lang="cs-CZ"/>
        </a:p>
      </dgm:t>
    </dgm:pt>
    <dgm:pt modelId="{9AB82918-3FD1-4E21-B2D8-D9D23050956A}">
      <dgm:prSet phldrT="[Text]"/>
      <dgm:spPr>
        <a:solidFill>
          <a:schemeClr val="accent4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dirty="0"/>
            <a:t>Nedorozumění jsou způsobena absencí komunikace</a:t>
          </a:r>
        </a:p>
      </dgm:t>
    </dgm:pt>
    <dgm:pt modelId="{DBCD08F7-1C8F-4CD6-89B7-E03AF80F16E3}" type="parTrans" cxnId="{7961BE5D-C0D7-4D62-ACAE-0A3741BF1719}">
      <dgm:prSet/>
      <dgm:spPr/>
      <dgm:t>
        <a:bodyPr/>
        <a:lstStyle/>
        <a:p>
          <a:endParaRPr lang="cs-CZ"/>
        </a:p>
      </dgm:t>
    </dgm:pt>
    <dgm:pt modelId="{6C2EB8A3-E820-42E2-8E91-1DE821BED8C7}" type="sibTrans" cxnId="{7961BE5D-C0D7-4D62-ACAE-0A3741BF1719}">
      <dgm:prSet/>
      <dgm:spPr/>
      <dgm:t>
        <a:bodyPr/>
        <a:lstStyle/>
        <a:p>
          <a:endParaRPr lang="cs-CZ"/>
        </a:p>
      </dgm:t>
    </dgm:pt>
    <dgm:pt modelId="{51EBF803-1C58-4A07-A564-7D2977AAA1E7}">
      <dgm:prSet phldrT="[Text]"/>
      <dgm:spPr>
        <a:solidFill>
          <a:schemeClr val="accent4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r>
            <a:rPr lang="cs-CZ" dirty="0"/>
            <a:t>Nedodržení termínu je dáno nedůslednou koordinací</a:t>
          </a:r>
        </a:p>
      </dgm:t>
    </dgm:pt>
    <dgm:pt modelId="{89878431-17BD-40AF-9DB5-9A83F8A301F3}" type="parTrans" cxnId="{707116EA-F378-4228-ACF2-4B746DC76F4F}">
      <dgm:prSet/>
      <dgm:spPr/>
      <dgm:t>
        <a:bodyPr/>
        <a:lstStyle/>
        <a:p>
          <a:endParaRPr lang="cs-CZ"/>
        </a:p>
      </dgm:t>
    </dgm:pt>
    <dgm:pt modelId="{80951E73-6FB0-4913-BBA8-7DBF26A66F1E}" type="sibTrans" cxnId="{707116EA-F378-4228-ACF2-4B746DC76F4F}">
      <dgm:prSet/>
      <dgm:spPr/>
      <dgm:t>
        <a:bodyPr/>
        <a:lstStyle/>
        <a:p>
          <a:endParaRPr lang="cs-CZ"/>
        </a:p>
      </dgm:t>
    </dgm:pt>
    <dgm:pt modelId="{7E35F1B4-3D01-45CF-B7FF-44761A934FE6}" type="pres">
      <dgm:prSet presAssocID="{C21575D1-19D6-4242-A24E-A4E1DE17C050}" presName="diagram" presStyleCnt="0">
        <dgm:presLayoutVars>
          <dgm:dir/>
          <dgm:resizeHandles val="exact"/>
        </dgm:presLayoutVars>
      </dgm:prSet>
      <dgm:spPr/>
    </dgm:pt>
    <dgm:pt modelId="{D4BF5CFE-8680-4C31-BF90-1A2D4FFF123E}" type="pres">
      <dgm:prSet presAssocID="{3C2A4A46-5178-432E-A049-A5F30710EBEB}" presName="node" presStyleLbl="node1" presStyleIdx="0" presStyleCnt="3" custScaleX="157929" custScaleY="26700" custLinFactNeighborX="-1354" custLinFactNeighborY="3357">
        <dgm:presLayoutVars>
          <dgm:bulletEnabled val="1"/>
        </dgm:presLayoutVars>
      </dgm:prSet>
      <dgm:spPr/>
    </dgm:pt>
    <dgm:pt modelId="{BE9BF81D-763A-404C-A523-713C46BFD6AA}" type="pres">
      <dgm:prSet presAssocID="{9AE0605E-F455-47D5-81CD-C11A7F098083}" presName="sibTran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CF7FF305-310C-41F1-A5C7-0C65464223C1}" type="pres">
      <dgm:prSet presAssocID="{9AB82918-3FD1-4E21-B2D8-D9D23050956A}" presName="node" presStyleLbl="node1" presStyleIdx="1" presStyleCnt="3" custScaleX="170234" custScaleY="29283" custLinFactNeighborX="739" custLinFactNeighborY="45207">
        <dgm:presLayoutVars>
          <dgm:bulletEnabled val="1"/>
        </dgm:presLayoutVars>
      </dgm:prSet>
      <dgm:spPr/>
    </dgm:pt>
    <dgm:pt modelId="{6AC30CF7-76B8-49A7-8AF6-77C9371BA2FC}" type="pres">
      <dgm:prSet presAssocID="{6C2EB8A3-E820-42E2-8E91-1DE821BED8C7}" presName="sibTran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p3d contourW="44450" prstMaterial="matte">
          <a:bevelT w="63500" h="63500" prst="artDeco"/>
          <a:contourClr>
            <a:srgbClr val="FFFFFF"/>
          </a:contourClr>
        </a:sp3d>
      </dgm:spPr>
    </dgm:pt>
    <dgm:pt modelId="{760D6B92-4C6F-42BE-B64A-B8B6F29D0BE3}" type="pres">
      <dgm:prSet presAssocID="{51EBF803-1C58-4A07-A564-7D2977AAA1E7}" presName="node" presStyleLbl="node1" presStyleIdx="2" presStyleCnt="3" custScaleX="174357" custScaleY="26308" custLinFactNeighborX="0" custLinFactNeighborY="-45244">
        <dgm:presLayoutVars>
          <dgm:bulletEnabled val="1"/>
        </dgm:presLayoutVars>
      </dgm:prSet>
      <dgm:spPr/>
    </dgm:pt>
  </dgm:ptLst>
  <dgm:cxnLst>
    <dgm:cxn modelId="{B0270D2E-EC8D-4B4C-81C6-81744145BE93}" type="presOf" srcId="{9AB82918-3FD1-4E21-B2D8-D9D23050956A}" destId="{CF7FF305-310C-41F1-A5C7-0C65464223C1}" srcOrd="0" destOrd="0" presId="urn:microsoft.com/office/officeart/2005/8/layout/default"/>
    <dgm:cxn modelId="{7B77F037-CE61-427D-B48A-C5E3945D4A97}" type="presOf" srcId="{C21575D1-19D6-4242-A24E-A4E1DE17C050}" destId="{7E35F1B4-3D01-45CF-B7FF-44761A934FE6}" srcOrd="0" destOrd="0" presId="urn:microsoft.com/office/officeart/2005/8/layout/default"/>
    <dgm:cxn modelId="{7961BE5D-C0D7-4D62-ACAE-0A3741BF1719}" srcId="{C21575D1-19D6-4242-A24E-A4E1DE17C050}" destId="{9AB82918-3FD1-4E21-B2D8-D9D23050956A}" srcOrd="1" destOrd="0" parTransId="{DBCD08F7-1C8F-4CD6-89B7-E03AF80F16E3}" sibTransId="{6C2EB8A3-E820-42E2-8E91-1DE821BED8C7}"/>
    <dgm:cxn modelId="{614E0953-F14E-4665-B29F-1B5598D248A0}" type="presOf" srcId="{3C2A4A46-5178-432E-A049-A5F30710EBEB}" destId="{D4BF5CFE-8680-4C31-BF90-1A2D4FFF123E}" srcOrd="0" destOrd="0" presId="urn:microsoft.com/office/officeart/2005/8/layout/default"/>
    <dgm:cxn modelId="{32715FE9-3FA3-4D12-872F-192734FA1FBD}" srcId="{C21575D1-19D6-4242-A24E-A4E1DE17C050}" destId="{3C2A4A46-5178-432E-A049-A5F30710EBEB}" srcOrd="0" destOrd="0" parTransId="{00F32A1C-83C6-41FD-A1FE-D954717276C8}" sibTransId="{9AE0605E-F455-47D5-81CD-C11A7F098083}"/>
    <dgm:cxn modelId="{707116EA-F378-4228-ACF2-4B746DC76F4F}" srcId="{C21575D1-19D6-4242-A24E-A4E1DE17C050}" destId="{51EBF803-1C58-4A07-A564-7D2977AAA1E7}" srcOrd="2" destOrd="0" parTransId="{89878431-17BD-40AF-9DB5-9A83F8A301F3}" sibTransId="{80951E73-6FB0-4913-BBA8-7DBF26A66F1E}"/>
    <dgm:cxn modelId="{3B97FFFA-0A9D-400B-B41A-DD0587B6E25C}" type="presOf" srcId="{51EBF803-1C58-4A07-A564-7D2977AAA1E7}" destId="{760D6B92-4C6F-42BE-B64A-B8B6F29D0BE3}" srcOrd="0" destOrd="0" presId="urn:microsoft.com/office/officeart/2005/8/layout/default"/>
    <dgm:cxn modelId="{2A00C0F9-B7AA-4D19-B619-CC76BA7AFE79}" type="presParOf" srcId="{7E35F1B4-3D01-45CF-B7FF-44761A934FE6}" destId="{D4BF5CFE-8680-4C31-BF90-1A2D4FFF123E}" srcOrd="0" destOrd="0" presId="urn:microsoft.com/office/officeart/2005/8/layout/default"/>
    <dgm:cxn modelId="{CEE63AC4-81BC-4661-85F1-0913B9EB2E25}" type="presParOf" srcId="{7E35F1B4-3D01-45CF-B7FF-44761A934FE6}" destId="{BE9BF81D-763A-404C-A523-713C46BFD6AA}" srcOrd="1" destOrd="0" presId="urn:microsoft.com/office/officeart/2005/8/layout/default"/>
    <dgm:cxn modelId="{A3D51717-6161-45DE-9530-358620EAB2CE}" type="presParOf" srcId="{7E35F1B4-3D01-45CF-B7FF-44761A934FE6}" destId="{CF7FF305-310C-41F1-A5C7-0C65464223C1}" srcOrd="2" destOrd="0" presId="urn:microsoft.com/office/officeart/2005/8/layout/default"/>
    <dgm:cxn modelId="{2543F0E9-9C5D-4F1D-A2AB-40B396615DB2}" type="presParOf" srcId="{7E35F1B4-3D01-45CF-B7FF-44761A934FE6}" destId="{6AC30CF7-76B8-49A7-8AF6-77C9371BA2FC}" srcOrd="3" destOrd="0" presId="urn:microsoft.com/office/officeart/2005/8/layout/default"/>
    <dgm:cxn modelId="{8290246F-3DE6-47EE-8114-15ADCA044C7D}" type="presParOf" srcId="{7E35F1B4-3D01-45CF-B7FF-44761A934FE6}" destId="{760D6B92-4C6F-42BE-B64A-B8B6F29D0BE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2DBDDA-940A-43CF-9C49-3E8079CE9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EE57875-117D-4DEE-9002-0D8E3EFBD980}">
      <dgm:prSet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dirty="0" err="1">
              <a:solidFill>
                <a:schemeClr val="tx1"/>
              </a:solidFill>
            </a:rPr>
            <a:t>Mitigace</a:t>
          </a:r>
          <a:r>
            <a:rPr lang="cs-CZ" dirty="0">
              <a:solidFill>
                <a:schemeClr val="tx1"/>
              </a:solidFill>
            </a:rPr>
            <a:t> provozní slepoty</a:t>
          </a:r>
        </a:p>
      </dgm:t>
    </dgm:pt>
    <dgm:pt modelId="{03C00E80-DABA-40C5-AB40-64B91199B9DF}" type="parTrans" cxnId="{F77F3BF9-C5E7-498A-862F-03EE7E9FD21A}">
      <dgm:prSet/>
      <dgm:spPr/>
      <dgm:t>
        <a:bodyPr/>
        <a:lstStyle/>
        <a:p>
          <a:endParaRPr lang="cs-CZ"/>
        </a:p>
      </dgm:t>
    </dgm:pt>
    <dgm:pt modelId="{B2D2EAA1-CACC-4BA6-B02C-D73B5EBEA117}" type="sibTrans" cxnId="{F77F3BF9-C5E7-498A-862F-03EE7E9FD21A}">
      <dgm:prSet/>
      <dgm:spPr/>
      <dgm:t>
        <a:bodyPr/>
        <a:lstStyle/>
        <a:p>
          <a:endParaRPr lang="cs-CZ"/>
        </a:p>
      </dgm:t>
    </dgm:pt>
    <dgm:pt modelId="{46D2F76C-E6D7-4805-B3CF-D3B24014ABEC}" type="pres">
      <dgm:prSet presAssocID="{932DBDDA-940A-43CF-9C49-3E8079CE9C75}" presName="linear" presStyleCnt="0">
        <dgm:presLayoutVars>
          <dgm:animLvl val="lvl"/>
          <dgm:resizeHandles val="exact"/>
        </dgm:presLayoutVars>
      </dgm:prSet>
      <dgm:spPr/>
    </dgm:pt>
    <dgm:pt modelId="{3AFED85E-2D6B-48DD-963F-BC9A947C0A52}" type="pres">
      <dgm:prSet presAssocID="{FEE57875-117D-4DEE-9002-0D8E3EFBD98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F738161-44B2-41BE-853C-A2644FA91C86}" type="presOf" srcId="{932DBDDA-940A-43CF-9C49-3E8079CE9C75}" destId="{46D2F76C-E6D7-4805-B3CF-D3B24014ABEC}" srcOrd="0" destOrd="0" presId="urn:microsoft.com/office/officeart/2005/8/layout/vList2"/>
    <dgm:cxn modelId="{629D4CBE-C68C-4AFE-8BEF-CC53DF21E5FB}" type="presOf" srcId="{FEE57875-117D-4DEE-9002-0D8E3EFBD980}" destId="{3AFED85E-2D6B-48DD-963F-BC9A947C0A52}" srcOrd="0" destOrd="0" presId="urn:microsoft.com/office/officeart/2005/8/layout/vList2"/>
    <dgm:cxn modelId="{F77F3BF9-C5E7-498A-862F-03EE7E9FD21A}" srcId="{932DBDDA-940A-43CF-9C49-3E8079CE9C75}" destId="{FEE57875-117D-4DEE-9002-0D8E3EFBD980}" srcOrd="0" destOrd="0" parTransId="{03C00E80-DABA-40C5-AB40-64B91199B9DF}" sibTransId="{B2D2EAA1-CACC-4BA6-B02C-D73B5EBEA117}"/>
    <dgm:cxn modelId="{F01EF618-521C-4D9E-86DD-762BBF731582}" type="presParOf" srcId="{46D2F76C-E6D7-4805-B3CF-D3B24014ABEC}" destId="{3AFED85E-2D6B-48DD-963F-BC9A947C0A5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BF2A92-B4DF-4B6F-B602-A4E9AC5EA3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F68F8C-FFC0-495F-A3ED-F4B1B6452AC4}">
      <dgm:prSet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dirty="0" err="1">
              <a:solidFill>
                <a:schemeClr val="tx1"/>
              </a:solidFill>
            </a:rPr>
            <a:t>Mitigace</a:t>
          </a:r>
          <a:r>
            <a:rPr lang="cs-CZ" dirty="0">
              <a:solidFill>
                <a:schemeClr val="tx1"/>
              </a:solidFill>
            </a:rPr>
            <a:t> vlivu osobních vazeb</a:t>
          </a:r>
        </a:p>
      </dgm:t>
    </dgm:pt>
    <dgm:pt modelId="{315A7222-EA1F-4F09-B703-D39E18B4A39B}" type="parTrans" cxnId="{8CABBE81-E144-4F75-B6D7-133C26B5985A}">
      <dgm:prSet/>
      <dgm:spPr/>
      <dgm:t>
        <a:bodyPr/>
        <a:lstStyle/>
        <a:p>
          <a:endParaRPr lang="cs-CZ"/>
        </a:p>
      </dgm:t>
    </dgm:pt>
    <dgm:pt modelId="{A56C6A53-EDE4-4C69-BEF8-BD83C402204B}" type="sibTrans" cxnId="{8CABBE81-E144-4F75-B6D7-133C26B5985A}">
      <dgm:prSet/>
      <dgm:spPr/>
      <dgm:t>
        <a:bodyPr/>
        <a:lstStyle/>
        <a:p>
          <a:endParaRPr lang="cs-CZ"/>
        </a:p>
      </dgm:t>
    </dgm:pt>
    <dgm:pt modelId="{F5813898-9BBC-4613-8F8B-66621D434451}" type="pres">
      <dgm:prSet presAssocID="{95BF2A92-B4DF-4B6F-B602-A4E9AC5EA39F}" presName="linear" presStyleCnt="0">
        <dgm:presLayoutVars>
          <dgm:animLvl val="lvl"/>
          <dgm:resizeHandles val="exact"/>
        </dgm:presLayoutVars>
      </dgm:prSet>
      <dgm:spPr/>
    </dgm:pt>
    <dgm:pt modelId="{B9B896BD-39D1-462C-B7FE-CCD26272A010}" type="pres">
      <dgm:prSet presAssocID="{12F68F8C-FFC0-495F-A3ED-F4B1B6452AC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8433779-AAE1-48A5-928C-D410BC35B75B}" type="presOf" srcId="{95BF2A92-B4DF-4B6F-B602-A4E9AC5EA39F}" destId="{F5813898-9BBC-4613-8F8B-66621D434451}" srcOrd="0" destOrd="0" presId="urn:microsoft.com/office/officeart/2005/8/layout/vList2"/>
    <dgm:cxn modelId="{DE87707B-1334-4AEF-B28E-4DA100F5E33B}" type="presOf" srcId="{12F68F8C-FFC0-495F-A3ED-F4B1B6452AC4}" destId="{B9B896BD-39D1-462C-B7FE-CCD26272A010}" srcOrd="0" destOrd="0" presId="urn:microsoft.com/office/officeart/2005/8/layout/vList2"/>
    <dgm:cxn modelId="{8CABBE81-E144-4F75-B6D7-133C26B5985A}" srcId="{95BF2A92-B4DF-4B6F-B602-A4E9AC5EA39F}" destId="{12F68F8C-FFC0-495F-A3ED-F4B1B6452AC4}" srcOrd="0" destOrd="0" parTransId="{315A7222-EA1F-4F09-B703-D39E18B4A39B}" sibTransId="{A56C6A53-EDE4-4C69-BEF8-BD83C402204B}"/>
    <dgm:cxn modelId="{7908FC24-9D0D-446E-A095-DC8F4EF71058}" type="presParOf" srcId="{F5813898-9BBC-4613-8F8B-66621D434451}" destId="{B9B896BD-39D1-462C-B7FE-CCD26272A01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34617A-839C-4402-8C0C-F8FB285EDB7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0D69337-391B-46F5-BDAA-712222EA0746}">
      <dgm:prSet/>
      <dgm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Kredibilita závěrů pro sponzory</a:t>
          </a:r>
        </a:p>
      </dgm:t>
    </dgm:pt>
    <dgm:pt modelId="{60328ECE-DA8C-4D87-BBFA-7B638781344A}" type="parTrans" cxnId="{B3C44614-EDDE-4F8A-82A4-6F115D8308FB}">
      <dgm:prSet/>
      <dgm:spPr/>
      <dgm:t>
        <a:bodyPr/>
        <a:lstStyle/>
        <a:p>
          <a:endParaRPr lang="cs-CZ"/>
        </a:p>
      </dgm:t>
    </dgm:pt>
    <dgm:pt modelId="{9532EBC2-378C-41DF-A3CB-95FD1F63F0BC}" type="sibTrans" cxnId="{B3C44614-EDDE-4F8A-82A4-6F115D8308FB}">
      <dgm:prSet/>
      <dgm:spPr/>
      <dgm:t>
        <a:bodyPr/>
        <a:lstStyle/>
        <a:p>
          <a:endParaRPr lang="cs-CZ"/>
        </a:p>
      </dgm:t>
    </dgm:pt>
    <dgm:pt modelId="{5E541936-C7B1-48DB-8443-94B46616BD85}" type="pres">
      <dgm:prSet presAssocID="{1834617A-839C-4402-8C0C-F8FB285EDB7A}" presName="linear" presStyleCnt="0">
        <dgm:presLayoutVars>
          <dgm:animLvl val="lvl"/>
          <dgm:resizeHandles val="exact"/>
        </dgm:presLayoutVars>
      </dgm:prSet>
      <dgm:spPr/>
    </dgm:pt>
    <dgm:pt modelId="{A5ECCA55-F3F5-4CF4-965E-DD6415F2BF6D}" type="pres">
      <dgm:prSet presAssocID="{20D69337-391B-46F5-BDAA-712222EA074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3C44614-EDDE-4F8A-82A4-6F115D8308FB}" srcId="{1834617A-839C-4402-8C0C-F8FB285EDB7A}" destId="{20D69337-391B-46F5-BDAA-712222EA0746}" srcOrd="0" destOrd="0" parTransId="{60328ECE-DA8C-4D87-BBFA-7B638781344A}" sibTransId="{9532EBC2-378C-41DF-A3CB-95FD1F63F0BC}"/>
    <dgm:cxn modelId="{D0F81F2A-8EBE-4036-980E-4A8ECDF1AD67}" type="presOf" srcId="{1834617A-839C-4402-8C0C-F8FB285EDB7A}" destId="{5E541936-C7B1-48DB-8443-94B46616BD85}" srcOrd="0" destOrd="0" presId="urn:microsoft.com/office/officeart/2005/8/layout/vList2"/>
    <dgm:cxn modelId="{81C478F5-9A08-46E0-9006-88BD1E0E4CE5}" type="presOf" srcId="{20D69337-391B-46F5-BDAA-712222EA0746}" destId="{A5ECCA55-F3F5-4CF4-965E-DD6415F2BF6D}" srcOrd="0" destOrd="0" presId="urn:microsoft.com/office/officeart/2005/8/layout/vList2"/>
    <dgm:cxn modelId="{35A13147-4260-4948-9BEB-D6FC7CA88E37}" type="presParOf" srcId="{5E541936-C7B1-48DB-8443-94B46616BD85}" destId="{A5ECCA55-F3F5-4CF4-965E-DD6415F2BF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F5CFE-8680-4C31-BF90-1A2D4FFF123E}">
      <dsp:nvSpPr>
        <dsp:cNvPr id="0" name=""/>
        <dsp:cNvSpPr/>
      </dsp:nvSpPr>
      <dsp:spPr>
        <a:xfrm>
          <a:off x="481269" y="732117"/>
          <a:ext cx="9551704" cy="968905"/>
        </a:xfrm>
        <a:prstGeom prst="rect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Špatný výsledek odpovídá špatnému zadání</a:t>
          </a:r>
        </a:p>
      </dsp:txBody>
      <dsp:txXfrm>
        <a:off x="481269" y="732117"/>
        <a:ext cx="9551704" cy="968905"/>
      </dsp:txXfrm>
    </dsp:sp>
    <dsp:sp modelId="{CF7FF305-310C-41F1-A5C7-0C65464223C1}">
      <dsp:nvSpPr>
        <dsp:cNvPr id="0" name=""/>
        <dsp:cNvSpPr/>
      </dsp:nvSpPr>
      <dsp:spPr>
        <a:xfrm>
          <a:off x="235746" y="3824511"/>
          <a:ext cx="10295923" cy="1062639"/>
        </a:xfrm>
        <a:prstGeom prst="rect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Nedorozumění jsou způsobena absencí komunikace</a:t>
          </a:r>
        </a:p>
      </dsp:txBody>
      <dsp:txXfrm>
        <a:off x="235746" y="3824511"/>
        <a:ext cx="10295923" cy="1062639"/>
      </dsp:txXfrm>
    </dsp:sp>
    <dsp:sp modelId="{760D6B92-4C6F-42BE-B64A-B8B6F29D0BE3}">
      <dsp:nvSpPr>
        <dsp:cNvPr id="0" name=""/>
        <dsp:cNvSpPr/>
      </dsp:nvSpPr>
      <dsp:spPr>
        <a:xfrm>
          <a:off x="66369" y="2209620"/>
          <a:ext cx="10545286" cy="954680"/>
        </a:xfrm>
        <a:prstGeom prst="rect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Nedodržení termínu je dáno nedůslednou koordinací</a:t>
          </a:r>
        </a:p>
      </dsp:txBody>
      <dsp:txXfrm>
        <a:off x="66369" y="2209620"/>
        <a:ext cx="10545286" cy="954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ED85E-2D6B-48DD-963F-BC9A947C0A52}">
      <dsp:nvSpPr>
        <dsp:cNvPr id="0" name=""/>
        <dsp:cNvSpPr/>
      </dsp:nvSpPr>
      <dsp:spPr>
        <a:xfrm>
          <a:off x="0" y="1484"/>
          <a:ext cx="9328973" cy="911430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 err="1">
              <a:solidFill>
                <a:schemeClr val="tx1"/>
              </a:solidFill>
            </a:rPr>
            <a:t>Mitigace</a:t>
          </a:r>
          <a:r>
            <a:rPr lang="cs-CZ" sz="3800" kern="1200" dirty="0">
              <a:solidFill>
                <a:schemeClr val="tx1"/>
              </a:solidFill>
            </a:rPr>
            <a:t> provozní slepoty</a:t>
          </a:r>
        </a:p>
      </dsp:txBody>
      <dsp:txXfrm>
        <a:off x="44492" y="45976"/>
        <a:ext cx="9239989" cy="822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896BD-39D1-462C-B7FE-CCD26272A010}">
      <dsp:nvSpPr>
        <dsp:cNvPr id="0" name=""/>
        <dsp:cNvSpPr/>
      </dsp:nvSpPr>
      <dsp:spPr>
        <a:xfrm>
          <a:off x="0" y="1484"/>
          <a:ext cx="9328976" cy="911430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 err="1">
              <a:solidFill>
                <a:schemeClr val="tx1"/>
              </a:solidFill>
            </a:rPr>
            <a:t>Mitigace</a:t>
          </a:r>
          <a:r>
            <a:rPr lang="cs-CZ" sz="3800" kern="1200" dirty="0">
              <a:solidFill>
                <a:schemeClr val="tx1"/>
              </a:solidFill>
            </a:rPr>
            <a:t> vlivu osobních vazeb</a:t>
          </a:r>
        </a:p>
      </dsp:txBody>
      <dsp:txXfrm>
        <a:off x="44492" y="45976"/>
        <a:ext cx="9239992" cy="822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CCA55-F3F5-4CF4-965E-DD6415F2BF6D}">
      <dsp:nvSpPr>
        <dsp:cNvPr id="0" name=""/>
        <dsp:cNvSpPr/>
      </dsp:nvSpPr>
      <dsp:spPr>
        <a:xfrm>
          <a:off x="0" y="1484"/>
          <a:ext cx="9328974" cy="911430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>
              <a:solidFill>
                <a:schemeClr val="tx1"/>
              </a:solidFill>
            </a:rPr>
            <a:t>Kredibilita závěrů pro sponzory</a:t>
          </a:r>
        </a:p>
      </dsp:txBody>
      <dsp:txXfrm>
        <a:off x="44492" y="45976"/>
        <a:ext cx="9239990" cy="822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0.63272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C5444B7E-83B3-E24F-2359-4129317E5A9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763165" cy="591585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</cdr:x>
      <cdr:y>0.58409</cdr:y>
    </cdr:from>
    <cdr:to>
      <cdr:x>0.78489</cdr:x>
      <cdr:y>0.97846</cdr:y>
    </cdr:to>
    <cdr:sp macro="" textlink="">
      <cdr:nvSpPr>
        <cdr:cNvPr id="4" name="Mrak 3">
          <a:extLst xmlns:a="http://schemas.openxmlformats.org/drawingml/2006/main">
            <a:ext uri="{FF2B5EF4-FFF2-40B4-BE49-F238E27FC236}">
              <a16:creationId xmlns:a16="http://schemas.microsoft.com/office/drawing/2014/main" id="{D7E54258-F2C4-3DB6-7B62-03FF4591E1CE}"/>
            </a:ext>
          </a:extLst>
        </cdr:cNvPr>
        <cdr:cNvSpPr/>
      </cdr:nvSpPr>
      <cdr:spPr>
        <a:xfrm xmlns:a="http://schemas.openxmlformats.org/drawingml/2006/main">
          <a:off x="5129129" y="2936740"/>
          <a:ext cx="2922507" cy="1982838"/>
        </a:xfrm>
        <a:prstGeom xmlns:a="http://schemas.openxmlformats.org/drawingml/2006/main" prst="cloud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dirty="0"/>
            <a:t>Objevování nového</a:t>
          </a:r>
        </a:p>
      </cdr:txBody>
    </cdr:sp>
  </cdr:relSizeAnchor>
  <cdr:relSizeAnchor xmlns:cdr="http://schemas.openxmlformats.org/drawingml/2006/chartDrawing">
    <cdr:from>
      <cdr:x>0.71511</cdr:x>
      <cdr:y>0.20661</cdr:y>
    </cdr:from>
    <cdr:to>
      <cdr:x>1</cdr:x>
      <cdr:y>0.60098</cdr:y>
    </cdr:to>
    <cdr:sp macro="" textlink="">
      <cdr:nvSpPr>
        <cdr:cNvPr id="5" name="Mrak 4">
          <a:extLst xmlns:a="http://schemas.openxmlformats.org/drawingml/2006/main">
            <a:ext uri="{FF2B5EF4-FFF2-40B4-BE49-F238E27FC236}">
              <a16:creationId xmlns:a16="http://schemas.microsoft.com/office/drawing/2014/main" id="{0D9432A5-6D0C-C72D-EB3B-D581B8E6F86F}"/>
            </a:ext>
          </a:extLst>
        </cdr:cNvPr>
        <cdr:cNvSpPr/>
      </cdr:nvSpPr>
      <cdr:spPr>
        <a:xfrm xmlns:a="http://schemas.openxmlformats.org/drawingml/2006/main">
          <a:off x="5571959" y="1040032"/>
          <a:ext cx="2219825" cy="1985211"/>
        </a:xfrm>
        <a:prstGeom xmlns:a="http://schemas.openxmlformats.org/drawingml/2006/main" prst="cloud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800" dirty="0"/>
            <a:t>Formulace doporučení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6A295-8C54-4B66-A30E-F256D2041755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CB846-0FBE-431C-AD3F-088A169B50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995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B846-0FBE-431C-AD3F-088A169B501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17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B846-0FBE-431C-AD3F-088A169B501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66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B846-0FBE-431C-AD3F-088A169B501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51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1DA5-4F30-45A8-A538-C2F8540AF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54D80-0E45-4BAF-A708-77B3D0AA8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772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1AEABC15-E749-9B4C-8EA2-BFAB65DC8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679065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4" name="Zástupný symbol pro text 11">
            <a:extLst>
              <a:ext uri="{FF2B5EF4-FFF2-40B4-BE49-F238E27FC236}">
                <a16:creationId xmlns:a16="http://schemas.microsoft.com/office/drawing/2014/main" id="{C0AF74A9-43D7-A14F-8EE4-A83FE668A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6757692" cy="2804810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</a:p>
        </p:txBody>
      </p:sp>
    </p:spTree>
    <p:extLst>
      <p:ext uri="{BB962C8B-B14F-4D97-AF65-F5344CB8AC3E}">
        <p14:creationId xmlns:p14="http://schemas.microsoft.com/office/powerpoint/2010/main" val="284191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A3E0A0B3-5700-784B-8DAD-C95D677495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52405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4" name="Zástupný symbol pro text 11">
            <a:extLst>
              <a:ext uri="{FF2B5EF4-FFF2-40B4-BE49-F238E27FC236}">
                <a16:creationId xmlns:a16="http://schemas.microsoft.com/office/drawing/2014/main" id="{C7520D66-18A5-7049-8D3C-AFBA45DD8E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10491092" cy="2798108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</a:t>
            </a:r>
            <a:endParaRPr lang="cs-CZ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7">
            <a:extLst>
              <a:ext uri="{FF2B5EF4-FFF2-40B4-BE49-F238E27FC236}">
                <a16:creationId xmlns:a16="http://schemas.microsoft.com/office/drawing/2014/main" id="{7367DA88-76A4-784E-B9A1-96B670E02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507270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5" name="Zástupný symbol pro text 11">
            <a:extLst>
              <a:ext uri="{FF2B5EF4-FFF2-40B4-BE49-F238E27FC236}">
                <a16:creationId xmlns:a16="http://schemas.microsoft.com/office/drawing/2014/main" id="{061EDEE2-ABC6-FB4F-9EED-DBFA1BBCE6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2" y="2779125"/>
            <a:ext cx="10474312" cy="2888943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aseline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endParaRPr lang="cs-CZ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85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3ED73D65-664C-F345-8BD3-7F7CB66C95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633505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7" name="Zástupný symbol pro text 10">
            <a:extLst>
              <a:ext uri="{FF2B5EF4-FFF2-40B4-BE49-F238E27FC236}">
                <a16:creationId xmlns:a16="http://schemas.microsoft.com/office/drawing/2014/main" id="{04F92B56-1A1D-AD4C-A405-57D3FF3C86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3570" y="2713491"/>
            <a:ext cx="10602209" cy="2403475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  <a:lvl2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2pPr>
            <a:lvl3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3pPr>
            <a:lvl4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4pPr>
            <a:lvl5pPr algn="just">
              <a:buClr>
                <a:srgbClr val="1D34FE"/>
              </a:buClr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5pPr>
          </a:lstStyle>
          <a:p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62826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04962A5D-F328-FB4F-8A89-DACA5CFF3C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1055081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5" name="Zástupný symbol pro text 10">
            <a:extLst>
              <a:ext uri="{FF2B5EF4-FFF2-40B4-BE49-F238E27FC236}">
                <a16:creationId xmlns:a16="http://schemas.microsoft.com/office/drawing/2014/main" id="{849BE7AF-71AA-0844-AE48-AE3A1289EF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3570" y="2713491"/>
            <a:ext cx="5224069" cy="2403475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  <a:lvl2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2pPr>
            <a:lvl3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3pPr>
            <a:lvl4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4pPr>
            <a:lvl5pPr algn="just">
              <a:buClr>
                <a:srgbClr val="1D34FE"/>
              </a:buClr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5pPr>
          </a:lstStyle>
          <a:p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text 10">
            <a:extLst>
              <a:ext uri="{FF2B5EF4-FFF2-40B4-BE49-F238E27FC236}">
                <a16:creationId xmlns:a16="http://schemas.microsoft.com/office/drawing/2014/main" id="{7974CE55-20ED-FC41-9788-24ABEB659B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39016" y="2720751"/>
            <a:ext cx="5224069" cy="2403475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  <a:lvl2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2pPr>
            <a:lvl3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3pPr>
            <a:lvl4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4pPr>
            <a:lvl5pPr algn="just">
              <a:defRPr sz="1800">
                <a:solidFill>
                  <a:srgbClr val="1D34FE"/>
                </a:solidFill>
                <a:latin typeface="Arial" panose="020B0604020202020204" pitchFamily="34" charset="0"/>
              </a:defRPr>
            </a:lvl5pPr>
          </a:lstStyle>
          <a:p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76344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975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6D1EE-B215-44A6-AFFB-97E4D6351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10FE67-F87D-4EFD-BAC2-15647AB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840965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208636-EC05-F54B-BF5A-C5E4A714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Vzorový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33D8B6-1802-5E47-9EFD-D7E2BCCA6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97117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208636-EC05-F54B-BF5A-C5E4A714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Vzorový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33D8B6-1802-5E47-9EFD-D7E2BCCA6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29443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IC_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6100" y="1047750"/>
            <a:ext cx="4984750" cy="4984750"/>
          </a:xfrm>
          <a:prstGeom prst="rect">
            <a:avLst/>
          </a:prstGeom>
        </p:spPr>
        <p:txBody>
          <a:bodyPr/>
          <a:lstStyle/>
          <a:p>
            <a:pPr lvl="0"/>
            <a:endParaRPr lang="en-CZ" noProof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61100" y="1860550"/>
            <a:ext cx="4737100" cy="157797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600"/>
              </a:lnSpc>
              <a:buNone/>
              <a:defRPr sz="1400" b="0" i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261100" y="4165600"/>
            <a:ext cx="4724400" cy="10922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261100" y="3613150"/>
            <a:ext cx="3486150" cy="476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 i="0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85516" y="326097"/>
            <a:ext cx="5058936" cy="303947"/>
          </a:xfrm>
          <a:prstGeom prst="rect">
            <a:avLst/>
          </a:prstGeom>
        </p:spPr>
        <p:txBody>
          <a:bodyPr/>
          <a:lstStyle>
            <a:lvl1pPr algn="r">
              <a:defRPr sz="1800" b="1" i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CZ" dirty="0"/>
          </a:p>
        </p:txBody>
      </p:sp>
      <p:sp>
        <p:nvSpPr>
          <p:cNvPr id="15" name="Content Placeholder 20"/>
          <p:cNvSpPr>
            <a:spLocks noGrp="1"/>
          </p:cNvSpPr>
          <p:nvPr>
            <p:ph sz="quarter" idx="14"/>
          </p:nvPr>
        </p:nvSpPr>
        <p:spPr>
          <a:xfrm>
            <a:off x="7805852" y="6380508"/>
            <a:ext cx="4064000" cy="334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 i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37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C730-75A3-48E7-B7D2-02A0338D9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63045-B4F5-473C-86F6-912C0011A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44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2575-3712-4798-B35A-2A6030778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8217A-B9F9-4759-8874-1B645553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245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8048A536-9DD8-C247-8463-801A1A07A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4959" y="2282995"/>
            <a:ext cx="6742113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FB527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 </a:t>
            </a:r>
            <a:r>
              <a:rPr lang="cs-CZ" err="1"/>
              <a:t>powerpointové</a:t>
            </a:r>
            <a:endParaRPr lang="cs-CZ"/>
          </a:p>
        </p:txBody>
      </p:sp>
      <p:sp>
        <p:nvSpPr>
          <p:cNvPr id="4" name="Zástupný symbol pro text 9">
            <a:extLst>
              <a:ext uri="{FF2B5EF4-FFF2-40B4-BE49-F238E27FC236}">
                <a16:creationId xmlns:a16="http://schemas.microsoft.com/office/drawing/2014/main" id="{61F771AA-E39D-1B4D-AA9A-F5C641369F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975" y="2854742"/>
            <a:ext cx="6789738" cy="1162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prezentace ve třech řádcích</a:t>
            </a:r>
          </a:p>
        </p:txBody>
      </p:sp>
    </p:spTree>
    <p:extLst>
      <p:ext uri="{BB962C8B-B14F-4D97-AF65-F5344CB8AC3E}">
        <p14:creationId xmlns:p14="http://schemas.microsoft.com/office/powerpoint/2010/main" val="197026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03A80620-C5B7-A440-AB8A-76BCE490C5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5915297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15" name="Zástupný symbol obrázku 3">
            <a:extLst>
              <a:ext uri="{FF2B5EF4-FFF2-40B4-BE49-F238E27FC236}">
                <a16:creationId xmlns:a16="http://schemas.microsoft.com/office/drawing/2014/main" id="{2E1BB439-7246-B047-9F92-C464D5D51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7194" y="1276350"/>
            <a:ext cx="5204806" cy="5581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1D34FE"/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text 11">
            <a:extLst>
              <a:ext uri="{FF2B5EF4-FFF2-40B4-BE49-F238E27FC236}">
                <a16:creationId xmlns:a16="http://schemas.microsoft.com/office/drawing/2014/main" id="{6BCDF42B-C7A3-A849-84A7-A0DEE59C3C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2505" y="3144318"/>
            <a:ext cx="1441377" cy="1448412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>
              <a:lnSpc>
                <a:spcPct val="90000"/>
              </a:lnSpc>
              <a:buNone/>
              <a:defRPr lang="cs-CZ" sz="1700" b="1" i="0" baseline="0" smtClean="0">
                <a:solidFill>
                  <a:srgbClr val="FB5271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err="1">
                <a:effectLst/>
                <a:latin typeface="Helvetica Neue" panose="02000503000000020004" pitchFamily="2" charset="0"/>
              </a:rPr>
              <a:t>quunti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voluptatia</a:t>
            </a:r>
            <a:r>
              <a:rPr lang="cs-CZ">
                <a:effectLst/>
                <a:latin typeface="Helvetica Neue" panose="02000503000000020004" pitchFamily="2" charset="0"/>
              </a:rPr>
              <a:t> vel </a:t>
            </a:r>
            <a:r>
              <a:rPr lang="cs-CZ" err="1">
                <a:effectLst/>
                <a:latin typeface="Helvetica Neue" panose="02000503000000020004" pitchFamily="2" charset="0"/>
              </a:rPr>
              <a:t>iur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samest</a:t>
            </a:r>
            <a:endParaRPr lang="cs-CZ">
              <a:effectLst/>
              <a:latin typeface="Helvetica Neue" panose="02000503000000020004" pitchFamily="2" charset="0"/>
            </a:endParaRPr>
          </a:p>
        </p:txBody>
      </p:sp>
      <p:sp>
        <p:nvSpPr>
          <p:cNvPr id="7" name="Zástupný symbol pro text 11">
            <a:extLst>
              <a:ext uri="{FF2B5EF4-FFF2-40B4-BE49-F238E27FC236}">
                <a16:creationId xmlns:a16="http://schemas.microsoft.com/office/drawing/2014/main" id="{65D0D390-1164-3A43-A63B-5228F0E28D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5882338" cy="2804810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endParaRPr lang="cs-CZ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7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0F4DF22E-6E19-434F-8B51-653FF8F1F7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5915297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ED8A6BD7-976B-9848-BB21-3C661BD2DB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7194" y="1276350"/>
            <a:ext cx="5204806" cy="55816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rgbClr val="1D34FE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text 11">
            <a:extLst>
              <a:ext uri="{FF2B5EF4-FFF2-40B4-BE49-F238E27FC236}">
                <a16:creationId xmlns:a16="http://schemas.microsoft.com/office/drawing/2014/main" id="{E34ACC1E-045A-2648-BED7-498EBCC3E7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2505" y="3144318"/>
            <a:ext cx="1441377" cy="1448412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>
              <a:lnSpc>
                <a:spcPct val="90000"/>
              </a:lnSpc>
              <a:buNone/>
              <a:defRPr lang="cs-CZ" sz="1700" b="1" i="0" baseline="0" smtClean="0">
                <a:solidFill>
                  <a:srgbClr val="FB5271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err="1">
                <a:effectLst/>
                <a:latin typeface="Helvetica Neue" panose="02000503000000020004" pitchFamily="2" charset="0"/>
              </a:rPr>
              <a:t>quunti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voluptatia</a:t>
            </a:r>
            <a:r>
              <a:rPr lang="cs-CZ">
                <a:effectLst/>
                <a:latin typeface="Helvetica Neue" panose="02000503000000020004" pitchFamily="2" charset="0"/>
              </a:rPr>
              <a:t> vel </a:t>
            </a:r>
            <a:r>
              <a:rPr lang="cs-CZ" err="1">
                <a:effectLst/>
                <a:latin typeface="Helvetica Neue" panose="02000503000000020004" pitchFamily="2" charset="0"/>
              </a:rPr>
              <a:t>iur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samest</a:t>
            </a:r>
            <a:endParaRPr lang="cs-CZ">
              <a:effectLst/>
              <a:latin typeface="Helvetica Neue" panose="02000503000000020004" pitchFamily="2" charset="0"/>
            </a:endParaRPr>
          </a:p>
        </p:txBody>
      </p:sp>
      <p:sp>
        <p:nvSpPr>
          <p:cNvPr id="6" name="Zástupný symbol pro text 11">
            <a:extLst>
              <a:ext uri="{FF2B5EF4-FFF2-40B4-BE49-F238E27FC236}">
                <a16:creationId xmlns:a16="http://schemas.microsoft.com/office/drawing/2014/main" id="{9030F882-9E52-C44F-B57D-93A6AF7785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5882338" cy="2804810"/>
          </a:xfrm>
          <a:prstGeom prst="rect">
            <a:avLst/>
          </a:prstGeom>
        </p:spPr>
        <p:txBody>
          <a:bodyPr wrap="square" numCol="2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7565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7">
            <a:extLst>
              <a:ext uri="{FF2B5EF4-FFF2-40B4-BE49-F238E27FC236}">
                <a16:creationId xmlns:a16="http://schemas.microsoft.com/office/drawing/2014/main" id="{FD9F3990-E908-E148-964B-DB1CBC42B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274" y="1909923"/>
            <a:ext cx="6790651" cy="627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rgbClr val="1D34FE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10" name="Zástupný symbol pro text 11">
            <a:extLst>
              <a:ext uri="{FF2B5EF4-FFF2-40B4-BE49-F238E27FC236}">
                <a16:creationId xmlns:a16="http://schemas.microsoft.com/office/drawing/2014/main" id="{F97CED9B-7F97-3549-995A-61BA60AFC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33" y="2779126"/>
            <a:ext cx="6757692" cy="2804810"/>
          </a:xfrm>
          <a:prstGeom prst="rect">
            <a:avLst/>
          </a:prstGeom>
        </p:spPr>
        <p:txBody>
          <a:bodyPr wrap="square" numCol="1" spcCol="432000">
            <a:noAutofit/>
          </a:bodyPr>
          <a:lstStyle>
            <a:lvl1pPr marL="0" indent="0" algn="just">
              <a:lnSpc>
                <a:spcPct val="130000"/>
              </a:lnSpc>
              <a:buNone/>
              <a:defRPr lang="cs-CZ" sz="1800" baseline="0" smtClean="0">
                <a:solidFill>
                  <a:srgbClr val="1D34FE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porttitor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congue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massa</a:t>
            </a:r>
            <a:r>
              <a:rPr lang="cs-CZ">
                <a:effectLst/>
                <a:latin typeface="Helvetica Neue" panose="02000503000000020004" pitchFamily="2" charset="0"/>
              </a:rPr>
              <a:t>. </a:t>
            </a:r>
            <a:r>
              <a:rPr lang="cs-CZ" err="1">
                <a:effectLst/>
                <a:latin typeface="Helvetica Neue" panose="02000503000000020004" pitchFamily="2" charset="0"/>
              </a:rPr>
              <a:t>Fusce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posuere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sed </a:t>
            </a:r>
            <a:r>
              <a:rPr lang="cs-CZ" err="1">
                <a:effectLst/>
                <a:latin typeface="Helvetica Neue" panose="02000503000000020004" pitchFamily="2" charset="0"/>
              </a:rPr>
              <a:t>pulvinar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ultricies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purus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lectus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malesuadalibero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commodo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magna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Lorem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ipsum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dolor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sit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amet</a:t>
            </a:r>
            <a:r>
              <a:rPr lang="cs-CZ">
                <a:effectLst/>
                <a:latin typeface="Helvetica Neue" panose="02000503000000020004" pitchFamily="2" charset="0"/>
              </a:rPr>
              <a:t>, </a:t>
            </a:r>
            <a:r>
              <a:rPr lang="cs-CZ" err="1">
                <a:effectLst/>
                <a:latin typeface="Helvetica Neue" panose="02000503000000020004" pitchFamily="2" charset="0"/>
              </a:rPr>
              <a:t>consectetuer</a:t>
            </a:r>
            <a:r>
              <a:rPr lang="cs-CZ">
                <a:effectLst/>
                <a:latin typeface="Helvetica Neue" panose="02000503000000020004" pitchFamily="2" charset="0"/>
              </a:rPr>
              <a:t> </a:t>
            </a:r>
            <a:r>
              <a:rPr lang="cs-CZ" err="1">
                <a:effectLst/>
                <a:latin typeface="Helvetica Neue" panose="02000503000000020004" pitchFamily="2" charset="0"/>
              </a:rPr>
              <a:t>adipiscing</a:t>
            </a:r>
            <a:r>
              <a:rPr lang="cs-CZ">
                <a:effectLst/>
                <a:latin typeface="Helvetica Neue" panose="02000503000000020004" pitchFamily="2" charset="0"/>
              </a:rPr>
              <a:t> elit. </a:t>
            </a:r>
            <a:r>
              <a:rPr lang="cs-CZ" err="1">
                <a:effectLst/>
                <a:latin typeface="Helvetica Neue" panose="02000503000000020004" pitchFamily="2" charset="0"/>
              </a:rPr>
              <a:t>Maecenas</a:t>
            </a:r>
            <a:endParaRPr lang="cs-CZ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B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56425FB-C143-5843-A18A-272FE250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Vzorový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4FA14A-B269-0445-8E35-B792C833C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14774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5756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3A80F0-E588-0944-BA36-A66584BE2E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56425FB-C143-5843-A18A-272FE250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Vzorový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4FA14A-B269-0445-8E35-B792C833C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71103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3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5756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B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4BBB2C6E-92C4-2244-89EF-13D1702BE1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48141" y="2364705"/>
            <a:ext cx="5095717" cy="21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B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7593F5C-B2F5-4E4E-8B85-3F71E9539E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48140" y="2364704"/>
            <a:ext cx="5095717" cy="21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3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030FE8C-D9FD-F74B-A32F-C82A96DCB4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8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600BF6F-3C9D-1646-81BB-9A2219D599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304"/>
            <a:ext cx="12191999" cy="12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3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B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56425FB-C143-5843-A18A-272FE250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Vzorový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4FA14A-B269-0445-8E35-B792C833C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352921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5756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B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56425FB-C143-5843-A18A-272FE250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Vzorový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4FA14A-B269-0445-8E35-B792C833C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84415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5756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091A1C13-95F1-8943-BF6B-78D27247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303" y="2185987"/>
            <a:ext cx="5951393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ovéPole 68">
            <a:extLst>
              <a:ext uri="{FF2B5EF4-FFF2-40B4-BE49-F238E27FC236}">
                <a16:creationId xmlns:a16="http://schemas.microsoft.com/office/drawing/2014/main" id="{8BF3ECB8-77D4-44BF-84F5-36DFEF313A27}"/>
              </a:ext>
            </a:extLst>
          </p:cNvPr>
          <p:cNvSpPr txBox="1"/>
          <p:nvPr/>
        </p:nvSpPr>
        <p:spPr>
          <a:xfrm>
            <a:off x="304460" y="2291135"/>
            <a:ext cx="10791630" cy="18528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Díky za pozornost </a:t>
            </a:r>
          </a:p>
        </p:txBody>
      </p:sp>
      <p:sp>
        <p:nvSpPr>
          <p:cNvPr id="46" name="Zástupný text 2">
            <a:extLst>
              <a:ext uri="{FF2B5EF4-FFF2-40B4-BE49-F238E27FC236}">
                <a16:creationId xmlns:a16="http://schemas.microsoft.com/office/drawing/2014/main" id="{7AF98143-B0A2-41E5-9756-1A579FB543A5}"/>
              </a:ext>
            </a:extLst>
          </p:cNvPr>
          <p:cNvSpPr txBox="1">
            <a:spLocks/>
          </p:cNvSpPr>
          <p:nvPr/>
        </p:nvSpPr>
        <p:spPr>
          <a:xfrm>
            <a:off x="219456" y="638355"/>
            <a:ext cx="11564049" cy="5323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6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628650" lvl="1" indent="-268288">
              <a:spcBef>
                <a:spcPts val="600"/>
              </a:spcBef>
              <a:spcAft>
                <a:spcPts val="600"/>
              </a:spcAft>
              <a:buSzPct val="80000"/>
              <a:buBlip>
                <a:blip r:embed="rId3"/>
              </a:buBlip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EC418A-BC77-484F-8102-12124C3B0722}"/>
              </a:ext>
            </a:extLst>
          </p:cNvPr>
          <p:cNvSpPr txBox="1"/>
          <p:nvPr/>
        </p:nvSpPr>
        <p:spPr>
          <a:xfrm>
            <a:off x="5913114" y="6566040"/>
            <a:ext cx="360000" cy="216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AB62-9D47-4FB3-9665-B4D752127A3E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srgbClr val="57565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srgbClr val="575656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4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 descr="Relace sdílení skupiny">
            <a:extLst>
              <a:ext uri="{FF2B5EF4-FFF2-40B4-BE49-F238E27FC236}">
                <a16:creationId xmlns:a16="http://schemas.microsoft.com/office/drawing/2014/main" id="{F7FB236C-F0A5-F71F-4D27-75BCBB0D8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7" r="13495" b="-2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A35125A-A1A4-40EB-B5EE-4371BC4DD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47004" cy="6858000"/>
          </a:xfrm>
          <a:custGeom>
            <a:avLst/>
            <a:gdLst>
              <a:gd name="connsiteX0" fmla="*/ 39602 w 7347004"/>
              <a:gd name="connsiteY0" fmla="*/ 0 h 6858000"/>
              <a:gd name="connsiteX1" fmla="*/ 5675927 w 7347004"/>
              <a:gd name="connsiteY1" fmla="*/ 0 h 6858000"/>
              <a:gd name="connsiteX2" fmla="*/ 5698706 w 7347004"/>
              <a:gd name="connsiteY2" fmla="*/ 14997 h 6858000"/>
              <a:gd name="connsiteX3" fmla="*/ 7347004 w 7347004"/>
              <a:gd name="connsiteY3" fmla="*/ 3621656 h 6858000"/>
              <a:gd name="connsiteX4" fmla="*/ 5417159 w 7347004"/>
              <a:gd name="connsiteY4" fmla="*/ 6374814 h 6858000"/>
              <a:gd name="connsiteX5" fmla="*/ 4885213 w 7347004"/>
              <a:gd name="connsiteY5" fmla="*/ 6780599 h 6858000"/>
              <a:gd name="connsiteX6" fmla="*/ 4770148 w 7347004"/>
              <a:gd name="connsiteY6" fmla="*/ 6858000 h 6858000"/>
              <a:gd name="connsiteX7" fmla="*/ 850790 w 7347004"/>
              <a:gd name="connsiteY7" fmla="*/ 6858000 h 6858000"/>
              <a:gd name="connsiteX8" fmla="*/ 39602 w 7347004"/>
              <a:gd name="connsiteY8" fmla="*/ 6858000 h 6858000"/>
              <a:gd name="connsiteX9" fmla="*/ 0 w 7347004"/>
              <a:gd name="connsiteY9" fmla="*/ 6858000 h 6858000"/>
              <a:gd name="connsiteX10" fmla="*/ 0 w 7347004"/>
              <a:gd name="connsiteY10" fmla="*/ 1 h 6858000"/>
              <a:gd name="connsiteX11" fmla="*/ 39602 w 7347004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7004" h="6858000">
                <a:moveTo>
                  <a:pt x="39602" y="0"/>
                </a:moveTo>
                <a:lnTo>
                  <a:pt x="5675927" y="0"/>
                </a:lnTo>
                <a:lnTo>
                  <a:pt x="5698706" y="14997"/>
                </a:lnTo>
                <a:cubicBezTo>
                  <a:pt x="6756281" y="754641"/>
                  <a:pt x="7347004" y="2093192"/>
                  <a:pt x="7347004" y="3621656"/>
                </a:cubicBezTo>
                <a:cubicBezTo>
                  <a:pt x="7347004" y="4969131"/>
                  <a:pt x="6390781" y="5602839"/>
                  <a:pt x="5417159" y="6374814"/>
                </a:cubicBezTo>
                <a:cubicBezTo>
                  <a:pt x="5239858" y="6515397"/>
                  <a:pt x="5064178" y="6653108"/>
                  <a:pt x="4885213" y="6780599"/>
                </a:cubicBezTo>
                <a:lnTo>
                  <a:pt x="4770148" y="6858000"/>
                </a:lnTo>
                <a:lnTo>
                  <a:pt x="850790" y="6858000"/>
                </a:lnTo>
                <a:lnTo>
                  <a:pt x="39602" y="6858000"/>
                </a:lnTo>
                <a:lnTo>
                  <a:pt x="0" y="6858000"/>
                </a:lnTo>
                <a:lnTo>
                  <a:pt x="0" y="1"/>
                </a:lnTo>
                <a:lnTo>
                  <a:pt x="39602" y="1"/>
                </a:ln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DFF065-B0CA-B9CF-ED66-289A07AD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4" y="442913"/>
            <a:ext cx="5592742" cy="16398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>
                <a:latin typeface="+mj-lt"/>
                <a:cs typeface="+mj-cs"/>
              </a:rPr>
              <a:t>Sdílení</a:t>
            </a:r>
            <a:r>
              <a:rPr lang="en-US" sz="4800" b="1" dirty="0">
                <a:latin typeface="+mj-lt"/>
                <a:cs typeface="+mj-cs"/>
              </a:rPr>
              <a:t> (</a:t>
            </a:r>
            <a:r>
              <a:rPr lang="en-US" sz="4800" b="1" dirty="0" err="1">
                <a:latin typeface="+mj-lt"/>
                <a:cs typeface="+mj-cs"/>
              </a:rPr>
              <a:t>dobré</a:t>
            </a:r>
            <a:r>
              <a:rPr lang="en-US" sz="4800" b="1" dirty="0">
                <a:latin typeface="+mj-lt"/>
                <a:cs typeface="+mj-cs"/>
              </a:rPr>
              <a:t>?) </a:t>
            </a:r>
            <a:r>
              <a:rPr lang="en-US" sz="4800" b="1" dirty="0" err="1">
                <a:latin typeface="+mj-lt"/>
                <a:cs typeface="+mj-cs"/>
              </a:rPr>
              <a:t>praxe</a:t>
            </a:r>
            <a:r>
              <a:rPr lang="en-US" sz="4800" b="1" dirty="0">
                <a:latin typeface="+mj-lt"/>
                <a:cs typeface="+mj-cs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E694F-AD7D-69D1-2FA3-97EFC9DF7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57" y="2144546"/>
            <a:ext cx="5084746" cy="365125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/>
            <a:endParaRPr lang="en-US" sz="1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000" b="1" dirty="0" err="1">
                <a:solidFill>
                  <a:schemeClr val="tx1"/>
                </a:solidFill>
              </a:rPr>
              <a:t>Koordinace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externí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evaluace</a:t>
            </a:r>
            <a:r>
              <a:rPr lang="en-US" sz="3000" b="1" dirty="0">
                <a:solidFill>
                  <a:schemeClr val="tx1"/>
                </a:solidFill>
              </a:rPr>
              <a:t> RIS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Petr Chmelík, 1.11.2023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881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ovéPole 68">
            <a:extLst>
              <a:ext uri="{FF2B5EF4-FFF2-40B4-BE49-F238E27FC236}">
                <a16:creationId xmlns:a16="http://schemas.microsoft.com/office/drawing/2014/main" id="{8BF3ECB8-77D4-44BF-84F5-36DFEF313A27}"/>
              </a:ext>
            </a:extLst>
          </p:cNvPr>
          <p:cNvSpPr txBox="1"/>
          <p:nvPr/>
        </p:nvSpPr>
        <p:spPr>
          <a:xfrm>
            <a:off x="219456" y="345824"/>
            <a:ext cx="11301984" cy="54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D1E2A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Obsah prezentace</a:t>
            </a:r>
          </a:p>
        </p:txBody>
      </p:sp>
      <p:sp>
        <p:nvSpPr>
          <p:cNvPr id="46" name="Zástupný text 2">
            <a:extLst>
              <a:ext uri="{FF2B5EF4-FFF2-40B4-BE49-F238E27FC236}">
                <a16:creationId xmlns:a16="http://schemas.microsoft.com/office/drawing/2014/main" id="{7AF98143-B0A2-41E5-9756-1A579FB543A5}"/>
              </a:ext>
            </a:extLst>
          </p:cNvPr>
          <p:cNvSpPr txBox="1">
            <a:spLocks/>
          </p:cNvSpPr>
          <p:nvPr/>
        </p:nvSpPr>
        <p:spPr>
          <a:xfrm>
            <a:off x="219456" y="1272620"/>
            <a:ext cx="11564049" cy="4689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6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marR="0" lvl="0" indent="-357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§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575656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28650" lvl="1" indent="-268288">
              <a:spcBef>
                <a:spcPts val="600"/>
              </a:spcBef>
              <a:spcAft>
                <a:spcPts val="600"/>
              </a:spcAft>
              <a:buSzPct val="80000"/>
              <a:buBlip>
                <a:blip r:embed="rId3"/>
              </a:buBlip>
              <a:defRPr/>
            </a:pPr>
            <a:r>
              <a:rPr lang="cs-CZ" sz="4000" b="1" dirty="0">
                <a:latin typeface="+mj-lt"/>
              </a:rPr>
              <a:t>Externí vs. interní evaluace</a:t>
            </a:r>
          </a:p>
          <a:p>
            <a:pPr marL="628650" lvl="1" indent="-268288">
              <a:spcBef>
                <a:spcPts val="600"/>
              </a:spcBef>
              <a:spcAft>
                <a:spcPts val="600"/>
              </a:spcAft>
              <a:buSzPct val="80000"/>
              <a:buBlip>
                <a:blip r:embed="rId3"/>
              </a:buBlip>
              <a:defRPr/>
            </a:pPr>
            <a:r>
              <a:rPr lang="cs-CZ" sz="3200" dirty="0">
                <a:latin typeface="+mj-lt"/>
              </a:rPr>
              <a:t>Co nepodcenit při externí evaluaci? </a:t>
            </a: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628650" lvl="1" indent="-268288">
              <a:spcBef>
                <a:spcPts val="600"/>
              </a:spcBef>
              <a:spcAft>
                <a:spcPts val="600"/>
              </a:spcAft>
              <a:buSzPct val="80000"/>
              <a:buBlip>
                <a:blip r:embed="rId3"/>
              </a:buBlip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EC418A-BC77-484F-8102-12124C3B0722}"/>
              </a:ext>
            </a:extLst>
          </p:cNvPr>
          <p:cNvSpPr txBox="1"/>
          <p:nvPr/>
        </p:nvSpPr>
        <p:spPr>
          <a:xfrm>
            <a:off x="5913114" y="6566040"/>
            <a:ext cx="360000" cy="216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AB62-9D47-4FB3-9665-B4D752127A3E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srgbClr val="57565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srgbClr val="575656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6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53723C0-5A9E-AEE6-A564-CB49A1FD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536" y="326097"/>
            <a:ext cx="8698916" cy="303947"/>
          </a:xfrm>
        </p:spPr>
        <p:txBody>
          <a:bodyPr>
            <a:noAutofit/>
          </a:bodyPr>
          <a:lstStyle/>
          <a:p>
            <a:r>
              <a:rPr lang="cs-CZ" sz="2400" dirty="0"/>
              <a:t>Externí evaluace = administrativa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050F413-4AE8-128E-8C77-F8A878BE8F7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8" name="Zástupný symbol obrázku 7">
            <a:extLst>
              <a:ext uri="{FF2B5EF4-FFF2-40B4-BE49-F238E27FC236}">
                <a16:creationId xmlns:a16="http://schemas.microsoft.com/office/drawing/2014/main" id="{6183155C-37BA-0E2C-23B3-4DECEA3892D0}"/>
              </a:ext>
            </a:extLst>
          </p:cNvPr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3546253856"/>
              </p:ext>
            </p:extLst>
          </p:nvPr>
        </p:nvGraphicFramePr>
        <p:xfrm>
          <a:off x="546100" y="998621"/>
          <a:ext cx="7791784" cy="5033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Šipka: doleva 1">
            <a:extLst>
              <a:ext uri="{FF2B5EF4-FFF2-40B4-BE49-F238E27FC236}">
                <a16:creationId xmlns:a16="http://schemas.microsoft.com/office/drawing/2014/main" id="{A8122D42-C233-0EA5-F4B9-CB255B9D86A4}"/>
              </a:ext>
            </a:extLst>
          </p:cNvPr>
          <p:cNvSpPr/>
          <p:nvPr/>
        </p:nvSpPr>
        <p:spPr>
          <a:xfrm>
            <a:off x="5856270" y="1910993"/>
            <a:ext cx="5024063" cy="3047147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/>
              <a:t>Zadávací dokumentace na veřejnou zakázku „</a:t>
            </a:r>
            <a:r>
              <a:rPr lang="cs-CZ" sz="1800" b="1" dirty="0"/>
              <a:t>malého“</a:t>
            </a:r>
            <a:r>
              <a:rPr lang="cs-CZ" sz="1800" dirty="0"/>
              <a:t> rozsahu na služby – 25 stran.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114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53723C0-5A9E-AEE6-A564-CB49A1FD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536" y="326097"/>
            <a:ext cx="8698916" cy="303947"/>
          </a:xfrm>
        </p:spPr>
        <p:txBody>
          <a:bodyPr>
            <a:noAutofit/>
          </a:bodyPr>
          <a:lstStyle/>
          <a:p>
            <a:r>
              <a:rPr lang="cs-CZ" sz="2400" dirty="0"/>
              <a:t>Externí evaluace = odpovědnost</a:t>
            </a: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92A18313-FF50-C1A1-DBB4-A647FC25F5C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30151315"/>
              </p:ext>
            </p:extLst>
          </p:nvPr>
        </p:nvGraphicFramePr>
        <p:xfrm>
          <a:off x="7805738" y="6380163"/>
          <a:ext cx="4064000" cy="33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2F325C9-01AE-E55F-6168-BF9D1F2464F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68653" y="871874"/>
            <a:ext cx="6201649" cy="2757270"/>
          </a:xfrm>
        </p:spPr>
        <p:txBody>
          <a:bodyPr>
            <a:noAutofit/>
          </a:bodyPr>
          <a:lstStyle/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CCBC8D0-E11F-5745-831E-6CF04A91E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828261"/>
              </p:ext>
            </p:extLst>
          </p:nvPr>
        </p:nvGraphicFramePr>
        <p:xfrm>
          <a:off x="756987" y="569687"/>
          <a:ext cx="10678026" cy="5416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7225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53723C0-5A9E-AEE6-A564-CB49A1FD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536" y="326097"/>
            <a:ext cx="8698916" cy="303947"/>
          </a:xfrm>
        </p:spPr>
        <p:txBody>
          <a:bodyPr>
            <a:noAutofit/>
          </a:bodyPr>
          <a:lstStyle/>
          <a:p>
            <a:r>
              <a:rPr lang="cs-CZ" sz="2400" dirty="0"/>
              <a:t>Externí evaluace = málo zábavy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050F413-4AE8-128E-8C77-F8A878BE8F7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8" name="Zástupný symbol obrázku 7">
            <a:extLst>
              <a:ext uri="{FF2B5EF4-FFF2-40B4-BE49-F238E27FC236}">
                <a16:creationId xmlns:a16="http://schemas.microsoft.com/office/drawing/2014/main" id="{6183155C-37BA-0E2C-23B3-4DECEA3892D0}"/>
              </a:ext>
            </a:extLst>
          </p:cNvPr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3153825519"/>
              </p:ext>
            </p:extLst>
          </p:nvPr>
        </p:nvGraphicFramePr>
        <p:xfrm>
          <a:off x="546099" y="1012699"/>
          <a:ext cx="10258258" cy="5027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2F325C9-01AE-E55F-6168-BF9D1F2464F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6099" y="1102877"/>
            <a:ext cx="10033707" cy="619625"/>
          </a:xfrm>
        </p:spPr>
        <p:txBody>
          <a:bodyPr>
            <a:noAutofit/>
          </a:bodyPr>
          <a:lstStyle/>
          <a:p>
            <a:r>
              <a:rPr lang="cs-CZ" sz="2400" dirty="0"/>
              <a:t>To odborně nejzajímavější si užívá především externí evaluátor:</a:t>
            </a:r>
          </a:p>
        </p:txBody>
      </p:sp>
      <p:sp>
        <p:nvSpPr>
          <p:cNvPr id="2" name="Mrak 1">
            <a:extLst>
              <a:ext uri="{FF2B5EF4-FFF2-40B4-BE49-F238E27FC236}">
                <a16:creationId xmlns:a16="http://schemas.microsoft.com/office/drawing/2014/main" id="{AE54DE0E-B14F-FA04-5F9B-759B33981308}"/>
              </a:ext>
            </a:extLst>
          </p:cNvPr>
          <p:cNvSpPr/>
          <p:nvPr/>
        </p:nvSpPr>
        <p:spPr>
          <a:xfrm>
            <a:off x="427120" y="2162676"/>
            <a:ext cx="2111542" cy="190098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/>
              <a:t>Formulace výzkumných otázek</a:t>
            </a:r>
            <a:endParaRPr lang="cs-CZ" dirty="0"/>
          </a:p>
        </p:txBody>
      </p:sp>
      <p:sp>
        <p:nvSpPr>
          <p:cNvPr id="3" name="Mrak 2">
            <a:extLst>
              <a:ext uri="{FF2B5EF4-FFF2-40B4-BE49-F238E27FC236}">
                <a16:creationId xmlns:a16="http://schemas.microsoft.com/office/drawing/2014/main" id="{23A47B31-93B9-B27A-CC22-742CA70E59DD}"/>
              </a:ext>
            </a:extLst>
          </p:cNvPr>
          <p:cNvSpPr/>
          <p:nvPr/>
        </p:nvSpPr>
        <p:spPr>
          <a:xfrm>
            <a:off x="1994076" y="3662649"/>
            <a:ext cx="1991226" cy="1606215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</a:t>
            </a:r>
            <a:r>
              <a:rPr lang="cs-CZ" sz="1800" dirty="0"/>
              <a:t>ozhovory</a:t>
            </a:r>
            <a:endParaRPr lang="cs-CZ" dirty="0"/>
          </a:p>
        </p:txBody>
      </p:sp>
      <p:sp>
        <p:nvSpPr>
          <p:cNvPr id="5" name="Mrak 4">
            <a:extLst>
              <a:ext uri="{FF2B5EF4-FFF2-40B4-BE49-F238E27FC236}">
                <a16:creationId xmlns:a16="http://schemas.microsoft.com/office/drawing/2014/main" id="{D7E54258-F2C4-3DB6-7B62-03FF4591E1CE}"/>
              </a:ext>
            </a:extLst>
          </p:cNvPr>
          <p:cNvSpPr/>
          <p:nvPr/>
        </p:nvSpPr>
        <p:spPr>
          <a:xfrm>
            <a:off x="4065092" y="2078454"/>
            <a:ext cx="2219825" cy="198521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Ověřování hypotéz</a:t>
            </a:r>
          </a:p>
        </p:txBody>
      </p:sp>
    </p:spTree>
    <p:extLst>
      <p:ext uri="{BB962C8B-B14F-4D97-AF65-F5344CB8AC3E}">
        <p14:creationId xmlns:p14="http://schemas.microsoft.com/office/powerpoint/2010/main" val="1189788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53723C0-5A9E-AEE6-A564-CB49A1FD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536" y="326097"/>
            <a:ext cx="8698916" cy="303947"/>
          </a:xfrm>
        </p:spPr>
        <p:txBody>
          <a:bodyPr>
            <a:noAutofit/>
          </a:bodyPr>
          <a:lstStyle/>
          <a:p>
            <a:r>
              <a:rPr lang="cs-CZ" sz="2400" dirty="0"/>
              <a:t>Proč tedy vůbec externí evaluace?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3D3AAA3-5FC3-F5DD-00DD-00C9B7657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288756"/>
              </p:ext>
            </p:extLst>
          </p:nvPr>
        </p:nvGraphicFramePr>
        <p:xfrm>
          <a:off x="1250833" y="1727681"/>
          <a:ext cx="9328973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9075D39C-D48D-29F3-3795-D2219D215F1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762C964-9A56-3A1D-CE6E-DA12242C1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843605"/>
              </p:ext>
            </p:extLst>
          </p:nvPr>
        </p:nvGraphicFramePr>
        <p:xfrm>
          <a:off x="1250832" y="3454071"/>
          <a:ext cx="9328976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F78C04A-4558-C3A1-7EBA-8A7BB7EE3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3822367"/>
              </p:ext>
            </p:extLst>
          </p:nvPr>
        </p:nvGraphicFramePr>
        <p:xfrm>
          <a:off x="1250832" y="5125395"/>
          <a:ext cx="9328974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67457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ovéPole 68">
            <a:extLst>
              <a:ext uri="{FF2B5EF4-FFF2-40B4-BE49-F238E27FC236}">
                <a16:creationId xmlns:a16="http://schemas.microsoft.com/office/drawing/2014/main" id="{8BF3ECB8-77D4-44BF-84F5-36DFEF313A27}"/>
              </a:ext>
            </a:extLst>
          </p:cNvPr>
          <p:cNvSpPr txBox="1"/>
          <p:nvPr/>
        </p:nvSpPr>
        <p:spPr>
          <a:xfrm>
            <a:off x="219456" y="345824"/>
            <a:ext cx="11301984" cy="54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D1E2A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Obsah prezentace</a:t>
            </a:r>
          </a:p>
        </p:txBody>
      </p:sp>
      <p:sp>
        <p:nvSpPr>
          <p:cNvPr id="46" name="Zástupný text 2">
            <a:extLst>
              <a:ext uri="{FF2B5EF4-FFF2-40B4-BE49-F238E27FC236}">
                <a16:creationId xmlns:a16="http://schemas.microsoft.com/office/drawing/2014/main" id="{7AF98143-B0A2-41E5-9756-1A579FB543A5}"/>
              </a:ext>
            </a:extLst>
          </p:cNvPr>
          <p:cNvSpPr txBox="1">
            <a:spLocks/>
          </p:cNvSpPr>
          <p:nvPr/>
        </p:nvSpPr>
        <p:spPr>
          <a:xfrm>
            <a:off x="219456" y="1272620"/>
            <a:ext cx="11564049" cy="4689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6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marR="0" lvl="0" indent="-357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§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575656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28650" lvl="1" indent="-268288">
              <a:spcBef>
                <a:spcPts val="600"/>
              </a:spcBef>
              <a:spcAft>
                <a:spcPts val="600"/>
              </a:spcAft>
              <a:buSzPct val="80000"/>
              <a:buBlip>
                <a:blip r:embed="rId3"/>
              </a:buBlip>
              <a:defRPr/>
            </a:pPr>
            <a:r>
              <a:rPr lang="cs-CZ" sz="3200" dirty="0">
                <a:latin typeface="+mj-lt"/>
              </a:rPr>
              <a:t>Externí vs. interní evaluace</a:t>
            </a:r>
          </a:p>
          <a:p>
            <a:pPr marL="628650" lvl="1" indent="-268288">
              <a:spcBef>
                <a:spcPts val="600"/>
              </a:spcBef>
              <a:spcAft>
                <a:spcPts val="600"/>
              </a:spcAft>
              <a:buSzPct val="80000"/>
              <a:buBlip>
                <a:blip r:embed="rId3"/>
              </a:buBlip>
              <a:defRPr/>
            </a:pPr>
            <a:r>
              <a:rPr lang="cs-CZ" sz="4000" b="1" dirty="0">
                <a:latin typeface="+mj-lt"/>
              </a:rPr>
              <a:t>Co nepodcenit při externí evaluaci?</a:t>
            </a: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628650" lvl="1" indent="-268288">
              <a:spcBef>
                <a:spcPts val="600"/>
              </a:spcBef>
              <a:spcAft>
                <a:spcPts val="600"/>
              </a:spcAft>
              <a:buSzPct val="80000"/>
              <a:buBlip>
                <a:blip r:embed="rId3"/>
              </a:buBlip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3200" dirty="0">
              <a:latin typeface="+mj-lt"/>
            </a:endParaRPr>
          </a:p>
          <a:p>
            <a:pPr marL="360362" lvl="1" indent="0">
              <a:spcBef>
                <a:spcPts val="600"/>
              </a:spcBef>
              <a:spcAft>
                <a:spcPts val="600"/>
              </a:spcAft>
              <a:buSzPct val="80000"/>
              <a:buNone/>
              <a:defRPr/>
            </a:pPr>
            <a:endParaRPr lang="cs-CZ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EC418A-BC77-484F-8102-12124C3B0722}"/>
              </a:ext>
            </a:extLst>
          </p:cNvPr>
          <p:cNvSpPr txBox="1"/>
          <p:nvPr/>
        </p:nvSpPr>
        <p:spPr>
          <a:xfrm>
            <a:off x="5913114" y="6566040"/>
            <a:ext cx="360000" cy="216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AB62-9D47-4FB3-9665-B4D752127A3E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srgbClr val="57565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srgbClr val="575656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8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53723C0-5A9E-AEE6-A564-CB49A1FD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536" y="326097"/>
            <a:ext cx="8698916" cy="303947"/>
          </a:xfrm>
        </p:spPr>
        <p:txBody>
          <a:bodyPr>
            <a:noAutofit/>
          </a:bodyPr>
          <a:lstStyle/>
          <a:p>
            <a:r>
              <a:rPr lang="cs-CZ" sz="2400" dirty="0"/>
              <a:t>DOPORUČUJI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ED32F758-BEDF-3756-5C16-96FE9E9857D8}"/>
              </a:ext>
            </a:extLst>
          </p:cNvPr>
          <p:cNvSpPr/>
          <p:nvPr/>
        </p:nvSpPr>
        <p:spPr>
          <a:xfrm>
            <a:off x="1250832" y="917179"/>
            <a:ext cx="9328973" cy="9144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Před zahájením evaluačních prací požadovat od zhotovitele podrobný evaluační plán včetně detailního harmonogramu a tento si odsouhlasit.    </a:t>
            </a:r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9075D39C-D48D-29F3-3795-D2219D215F1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D41C5945-D850-5AF3-CA18-36D84BF7311E}"/>
              </a:ext>
            </a:extLst>
          </p:cNvPr>
          <p:cNvSpPr/>
          <p:nvPr/>
        </p:nvSpPr>
        <p:spPr>
          <a:xfrm>
            <a:off x="1250831" y="1987704"/>
            <a:ext cx="9328976" cy="9144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Dohodnout pravidelné meetingy, případně alespoň zasílání „</a:t>
            </a:r>
            <a:r>
              <a:rPr lang="cs-CZ" dirty="0" err="1">
                <a:solidFill>
                  <a:schemeClr val="bg1"/>
                </a:solidFill>
              </a:rPr>
              <a:t>flash</a:t>
            </a:r>
            <a:r>
              <a:rPr lang="cs-CZ" dirty="0">
                <a:solidFill>
                  <a:schemeClr val="bg1"/>
                </a:solidFill>
              </a:rPr>
              <a:t> reportů“ a v rámci nich pak důsledně kontrolovat soulad s plánovaným postupem prací.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76D013FA-AB71-9B68-680D-F143D7228CA4}"/>
              </a:ext>
            </a:extLst>
          </p:cNvPr>
          <p:cNvSpPr/>
          <p:nvPr/>
        </p:nvSpPr>
        <p:spPr>
          <a:xfrm>
            <a:off x="1256582" y="3101549"/>
            <a:ext cx="9328974" cy="9144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Zastřešit komunikaci mezi týmem zhotovitele evaluace a realizátory intervencí, předcházet nedorozuměním,  ověřovat a připomínkovat datové zdroje, které mají být využity. 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9ADC404F-CBBA-1F35-DBF2-2B5AA1159EA9}"/>
              </a:ext>
            </a:extLst>
          </p:cNvPr>
          <p:cNvSpPr/>
          <p:nvPr/>
        </p:nvSpPr>
        <p:spPr>
          <a:xfrm>
            <a:off x="1250831" y="4215394"/>
            <a:ext cx="9328974" cy="9144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Počítat se solidní časovou rezervu pro včasné zasílání pozvánek relevantním stakeholderům např. při organizaci </a:t>
            </a:r>
            <a:r>
              <a:rPr lang="cs-CZ" dirty="0" err="1">
                <a:solidFill>
                  <a:schemeClr val="bg1"/>
                </a:solidFill>
              </a:rPr>
              <a:t>fokusních</a:t>
            </a:r>
            <a:r>
              <a:rPr lang="cs-CZ" dirty="0">
                <a:solidFill>
                  <a:schemeClr val="bg1"/>
                </a:solidFill>
              </a:rPr>
              <a:t> skupin.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69A9D27B-B5F6-27E8-9474-7D43DE5338E1}"/>
              </a:ext>
            </a:extLst>
          </p:cNvPr>
          <p:cNvSpPr/>
          <p:nvPr/>
        </p:nvSpPr>
        <p:spPr>
          <a:xfrm>
            <a:off x="1250831" y="5309983"/>
            <a:ext cx="9328974" cy="9144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Dohodnout prezentaci předběžných závěrů a doporučení z evaluace pro realizátory intervence  s cílem vysbírat připomínky z terénu.  </a:t>
            </a:r>
          </a:p>
        </p:txBody>
      </p:sp>
    </p:spTree>
    <p:extLst>
      <p:ext uri="{BB962C8B-B14F-4D97-AF65-F5344CB8AC3E}">
        <p14:creationId xmlns:p14="http://schemas.microsoft.com/office/powerpoint/2010/main" val="1854175890"/>
      </p:ext>
    </p:extLst>
  </p:cSld>
  <p:clrMapOvr>
    <a:masterClrMapping/>
  </p:clrMapOvr>
</p:sld>
</file>

<file path=ppt/theme/theme1.xml><?xml version="1.0" encoding="utf-8"?>
<a:theme xmlns:a="http://schemas.openxmlformats.org/drawingml/2006/main" name="2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Vlastní návrh">
  <a:themeElements>
    <a:clrScheme name="novy jic">
      <a:dk1>
        <a:sysClr val="windowText" lastClr="000000"/>
      </a:dk1>
      <a:lt1>
        <a:sysClr val="window" lastClr="FFFFFF"/>
      </a:lt1>
      <a:dk2>
        <a:srgbClr val="003CA5"/>
      </a:dk2>
      <a:lt2>
        <a:srgbClr val="A0DCFA"/>
      </a:lt2>
      <a:accent1>
        <a:srgbClr val="0096E6"/>
      </a:accent1>
      <a:accent2>
        <a:srgbClr val="FFD200"/>
      </a:accent2>
      <a:accent3>
        <a:srgbClr val="50B428"/>
      </a:accent3>
      <a:accent4>
        <a:srgbClr val="E62828"/>
      </a:accent4>
      <a:accent5>
        <a:srgbClr val="F06413"/>
      </a:accent5>
      <a:accent6>
        <a:srgbClr val="00BEB4"/>
      </a:accent6>
      <a:hlink>
        <a:srgbClr val="502882"/>
      </a:hlink>
      <a:folHlink>
        <a:srgbClr val="8282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a7a52e0-af44-4639-b07b-96c1cee2bb77">
      <UserInfo>
        <DisplayName>Lukáš Wiesner | UPP</DisplayName>
        <AccountId>360</AccountId>
        <AccountType/>
      </UserInfo>
      <UserInfo>
        <DisplayName>Milad Abassi | JIC</DisplayName>
        <AccountId>259</AccountId>
        <AccountType/>
      </UserInfo>
    </SharedWithUsers>
    <TaxCatchAll xmlns="1a7a52e0-af44-4639-b07b-96c1cee2bb77" xsi:nil="true"/>
    <lcf76f155ced4ddcb4097134ff3c332f xmlns="bd6999c1-8dc3-4c99-a10f-6379e56fdda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041FCD18EC6343AC0B4722D1CD7B5E" ma:contentTypeVersion="11" ma:contentTypeDescription="Vytvoří nový dokument" ma:contentTypeScope="" ma:versionID="f7915aa1654923dd286cf04853bcba30">
  <xsd:schema xmlns:xsd="http://www.w3.org/2001/XMLSchema" xmlns:xs="http://www.w3.org/2001/XMLSchema" xmlns:p="http://schemas.microsoft.com/office/2006/metadata/properties" xmlns:ns2="bd6999c1-8dc3-4c99-a10f-6379e56fdda9" xmlns:ns3="1a7a52e0-af44-4639-b07b-96c1cee2bb77" targetNamespace="http://schemas.microsoft.com/office/2006/metadata/properties" ma:root="true" ma:fieldsID="4b64868c61e452e0bcb724b9be421d68" ns2:_="" ns3:_="">
    <xsd:import namespace="bd6999c1-8dc3-4c99-a10f-6379e56fdda9"/>
    <xsd:import namespace="1a7a52e0-af44-4639-b07b-96c1cee2bb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999c1-8dc3-4c99-a10f-6379e56fd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Značky obrázků" ma:readOnly="false" ma:fieldId="{5cf76f15-5ced-4ddc-b409-7134ff3c332f}" ma:taxonomyMulti="true" ma:sspId="771a0910-4691-4308-a29a-495baf3ee5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a52e0-af44-4639-b07b-96c1cee2bb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ffd9405-ad9a-4fad-8996-fde3e045aeac}" ma:internalName="TaxCatchAll" ma:showField="CatchAllData" ma:web="1a7a52e0-af44-4639-b07b-96c1cee2b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611C91-A569-45AA-BE94-3EF1C28C17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6AC7A6-9570-4AF3-82B3-513E314B021E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ceedf340-8a5c-4423-a3c1-8b0ea06a3505"/>
    <ds:schemaRef ds:uri="http://schemas.microsoft.com/office/infopath/2007/PartnerControls"/>
    <ds:schemaRef ds:uri="http://www.w3.org/XML/1998/namespace"/>
    <ds:schemaRef ds:uri="http://purl.org/dc/dcmitype/"/>
    <ds:schemaRef ds:uri="cfca0609-a73a-4cd0-82d2-64ce51d9ab5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DE0AB38-5AFF-4E3C-8C1A-6FF9A362C216}"/>
</file>

<file path=docProps/app.xml><?xml version="1.0" encoding="utf-8"?>
<Properties xmlns="http://schemas.openxmlformats.org/officeDocument/2006/extended-properties" xmlns:vt="http://schemas.openxmlformats.org/officeDocument/2006/docPropsVTypes">
  <TotalTime>5434</TotalTime>
  <Words>232</Words>
  <Application>Microsoft Office PowerPoint</Application>
  <PresentationFormat>Širokoúhlá obrazovka</PresentationFormat>
  <Paragraphs>63</Paragraphs>
  <Slides>10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10</vt:i4>
      </vt:variant>
    </vt:vector>
  </HeadingPairs>
  <TitlesOfParts>
    <vt:vector size="26" baseType="lpstr">
      <vt:lpstr>Meiryo</vt:lpstr>
      <vt:lpstr>Arial</vt:lpstr>
      <vt:lpstr>Arial Black</vt:lpstr>
      <vt:lpstr>Calibri</vt:lpstr>
      <vt:lpstr>Calibri Light</vt:lpstr>
      <vt:lpstr>Helvetica Neue</vt:lpstr>
      <vt:lpstr>Segoe UI</vt:lpstr>
      <vt:lpstr>Wingdings</vt:lpstr>
      <vt:lpstr>2_Vlastní návrh</vt:lpstr>
      <vt:lpstr>4_Vlastní návrh</vt:lpstr>
      <vt:lpstr>3_Vlastní návrh</vt:lpstr>
      <vt:lpstr>1_Vlastní návrh</vt:lpstr>
      <vt:lpstr>5_Vlastní návrh</vt:lpstr>
      <vt:lpstr>6_Vlastní návrh</vt:lpstr>
      <vt:lpstr>7_Vlastní návrh</vt:lpstr>
      <vt:lpstr>8_Vlastní návrh</vt:lpstr>
      <vt:lpstr>Prezentace aplikace PowerPoint</vt:lpstr>
      <vt:lpstr>Sdílení (dobré?) praxe </vt:lpstr>
      <vt:lpstr>Prezentace aplikace PowerPoint</vt:lpstr>
      <vt:lpstr>Externí evaluace = administrativa</vt:lpstr>
      <vt:lpstr>Externí evaluace = odpovědnost</vt:lpstr>
      <vt:lpstr>Externí evaluace = málo zábavy</vt:lpstr>
      <vt:lpstr>Proč tedy vůbec externí evaluace?</vt:lpstr>
      <vt:lpstr>Prezentace aplikace PowerPoint</vt:lpstr>
      <vt:lpstr>DOPORUČUJI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Barbora Talknerová</dc:creator>
  <cp:lastModifiedBy>Petr Chmelík | JIC</cp:lastModifiedBy>
  <cp:revision>26</cp:revision>
  <cp:lastPrinted>2020-06-11T10:41:32Z</cp:lastPrinted>
  <dcterms:created xsi:type="dcterms:W3CDTF">2019-11-15T09:13:42Z</dcterms:created>
  <dcterms:modified xsi:type="dcterms:W3CDTF">2023-10-29T10:22:19Z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0x01010089041FCD18EC6343AC0B4722D1CD7B5E</vt:lpwstr>
  </property>
  <property fmtid="{D5CDD505-2E9C-101B-9397-08002B2CF9AE}" pid="3" name="MediaServiceImageTags">
    <vt:lpwstr/>
  </property>
</Properties>
</file>